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சீப் ஊரார் கிபியாவிலிருக்கிற சவுலிடத்தில் வந்து: தாவீது எஷிமோனுக்கு எதிரான ஆகிலாமேட்டில் ஒளித்துக்கொண்டிருக்கிறான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சீப் ஊரார் கிபியாவிலிருக்கிற சவுலிடத்தில் வந்து: தாவீது எஷிமோனுக்கு எதிரான ஆகிலாமேட்டில் ஒளித்துக்கொண்டிருக்கிறான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சவுல்: சீப்வனாந்தரத்திலே தாவீதைத் தேடும்படி எழுந்து, இஸ்ரவேலிலே தெரிந்துகொள்ளப்பட்ட மூவாயிரம் பேரோடுங் கூட, சீப் வனாந்தரத்திற்குப் புறப்பட்டுப்போ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சவுல்: சீப்வனாந்தரத்திலே தாவீதைத் தேடும்படி எழுந்து, இஸ்ரவேலிலே தெரிந்துகொள்ளப்பட்ட மூவாயிரம் பேரோடுங் கூட, சீப் வனாந்தரத்திற்குப் புறப்பட்டுப்போ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் எஷிமோனுக்கு எதிரே வழியண்டையிலிருக்கிற ஆகிலாமேட்டிலே பாளயமிறங்கினான்; தாவீது வனாந்தரத்தில் தங்கி, சவுல் தன்னைத் தொடர்ந்து வனாந்தரத்திற்கு வருகிறதைக் க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வுல் எஷிமோனுக்கு எதிரே வழியண்டையிலிருக்கிற ஆகிலாமேட்டிலே பாளயமிறங்கினான்; தாவீது வனாந்தரத்தில் தங்கி, சவுல் தன்னைத் தொடர்ந்து வனாந்தரத்திற்கு வருகிறதைக் கண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வீது வேவுகாரரை அனுப்பி, சவுல் வந்தது நிச்சயம் என்று அறிந்துகொண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வீது வேவுகாரரை அனுப்பி, சவுல் வந்தது நிச்சயம் என்று அறிந்துகொண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தாவீது எழுந்து, சவுல் பாளயமிறங்கின இடத்திற்குப் போய், சவுலும் நேரின் குமாரனாகிய அப்னேர் என்னும் அவன் படைத்தலைவனும் படுத்துக்கொண்டிருக்கிற இடத்தைப் பார்த்தான்; சவுல் இரதங்களிருக்கிற இடத்திலே படுத்துக் கொண்டிருந்தான்; ஜனங்கள் அவனைச் சுற்றிலும் பாளயமிறங்கிய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தாவீது எழுந்து, சவுல் பாளயமிறங்கின இடத்திற்குப் போய், சவுலும் நேரின் குமாரனாகிய அப்னேர் என்னும் அவன் படைத்தலைவனும் படுத்துக்கொண்டிருக்கிற இடத்தைப் பார்த்தான்; சவுல் இரதங்களிருக்கிற இடத்திலே படுத்துக் கொண்டிருந்தான்; ஜனங்கள் அவனைச் சுற்றிலும் பாளயமிறங்கியி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வீது சவுலின் தலைமாட்டில் இருந்த ஈட்டியையும், தண்ணீர்ச் செம்பையும் எடுத்துக்கொண்டபின்பு, புறப்பட்டுபோனார்கள்; அதை ஒருவரும் காணவில்லை, அறியவுமில்லை, ஒருவரும் விழித்துக்கொள்ளவுமில்லை; கர்த்தர் அவர்களுக்கு அயர்ந்த நித்திரை வருவித்ததினால், அவர்களெல்லாரும் தூங்க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ஏத்தியனாகிய அகிமெலேக்கையும், செருயாவின் குமாரனும் யோவாபின் சகோதரனுமாகிய அபிசாயையும் பார்த்து: என்னோடேகூடச் சவுலிடத்திற்குப் பாளயத்தில் இறங்கிவருகிறவன் யார் என்றதற்கு, அபிசாய்: நான் உம்மோடேகூட வருகிற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ஏத்தியனாகிய அகிமெலேக்கையும், செருயாவின் குமாரனும் யோவாபின் சகோதரனுமாகிய அபிசாயையும் பார்த்து: என்னோடேகூடச் சவுலிடத்திற்குப் பாளயத்தில் இறங்கிவருகிறவன் யார் என்றதற்கு, அபிசாய்: நான் உம்மோடேகூட வருகிற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தாவீதும் அபிசாயும் இராத்திரியிலே அந்த ஜனங்களுக்குள்ளே வந்தார்கள்; இதோ, சவுல் இரதங்களிருக்கிற இடத்திலே படுத்து நித்திரைபண்ணினான்; அவன் தலைமாட்டில் அவனுடைய ஈட்டி நிலத்திலே குத்தியிருந்தது; அவனைச் சுற்றிலும் அப்னேரும் ஜனங்களும் படுத்துக்கொண்டிரு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தாவீதும் அபிசாயும் இராத்திரியிலே அந்த ஜனங்களுக்குள்ளே வந்தார்கள்; இதோ, சவுல் இரதங்களிருக்கிற இடத்திலே படுத்து நித்திரைபண்ணினான்; அவன் தலைமாட்டில் அவனுடைய ஈட்டி நிலத்திலே குத்தியிருந்தது; அவனைச் சுற்றிலும் அப்னேரும் ஜனங்களும் படுத்துக்கொண்டிரு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பிசாய் தாவீதைப் பார்த்து: இன்று தேவன் உம்முடைய கையில் ஒப்புக்கொடுத்தார்; இப்போதும் நான் அவனை ஈட்டியினால் இரண்டு குத்தாகக் குத்தாமல், ஒரே குத்தாக நிலத்தில் உருவக் குத்தட்டுமா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பிசாய் தாவீதைப் பார்த்து: இன்று தேவன் உம்முடைய கையில் ஒப்புக்கொடுத்தார்; இப்போதும் நான் அவனை ஈட்டியினால் இரண்டு குத்தாகக் குத்தாமல், ஒரே குத்தாக நிலத்தில் உருவக் குத்தட்டுமா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அபிசாயைப் பார்த்து: அவரைக் கொல்லாதே; கர்த்தர் அபிஷேகம் பண்ணுவித்தவர்மேல் தன் கையைப் போட்டு, குற்றமில்லாமற்போகிறவன் யார்? என்று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அபிசாயைப் பார்த்து: அவரைக் கொல்லாதே; கர்த்தர் அபிஷேகம் பண்ணுவித்தவர்மேல் தன் கையைப் போட்டு, குற்றமில்லாமற்போகிறவன் யார்? என்று சொன்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தாவீது: கர்த்தர் அவரை அடித்து, அல்லது அவருடைய காலம் வந்து, அவர் மரித்து, அல்லது அவர் யுத்தத்திற்குப்போய் மாண்டாலொழிய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தாவீது: கர்த்தர் அவரை அடித்து, அல்லது அவருடைய காலம் வந்து, அவர் மரித்து, அல்லது அவர் யுத்தத்திற்குப்போய் மாண்டாலொழிய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வீது சவுலின் தலைமாட்டில் இருந்த ஈட்டியையும், தண்ணீர்ச் செம்பையும் எடுத்துக்கொண்டபின்பு, புறப்பட்டுபோனார்கள்; அதை ஒருவரும் காணவில்லை, அறியவுமில்லை, ஒருவரும் விழித்துக்கொள்ளவுமில்லை; கர்த்தர் அவர்களுக்கு அயர்ந்த நித்திரை வருவித்ததினால், அவர்களெல்லாரும் தூங்க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என் கையைக் கர்த்தர் அபிஷேகம்பண்ணுவித்தவர்மேல் போடாதபடிக்கு, கர்த்தர் என்னைக் காக்கக்கடவர் என்று கர்த்தருடைய ஜீவனைக் கொண்டு சொல்லுகிறேன்; இப்போதும் அவர் தலைமாட்டில் இருக்கிற ஈட்டியையும், தண்ணீர்ச் செம்பையும் எடுத்துக்கொண்டு போவோ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என் கையைக் கர்த்தர் அபிஷேகம்பண்ணுவித்தவர்மேல் போடாதபடிக்கு, கர்த்தர் என்னைக் காக்கக்கடவர் என்று கர்த்தருடைய ஜீவனைக் கொண்டு சொல்லுகிறேன்; இப்போதும் அவர் தலைமாட்டில் இருக்கிற ஈட்டியையும், தண்ணீர்ச் செம்பையும் எடுத்துக்கொண்டு போவோம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செய்த இந்தக் காரியம் நல்லதல்ல; கர்த்தர் அபிஷேகம்பண்ணின உங்கள் ஆண்டவனை நீங்கள் காக்காமற்போனபடியினால், நீங்கள் மரணத்திற்குப் பாத்திரவான்கள்; இப்போதும் ராஜாவின் தலைமாட்டில் இருந்த அவருடைய ஈட்டியும் தண்ணீர்ச் செம்பும் எங்கே என்று பாரும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செய்த இந்தக் காரியம் நல்லதல்ல; கர்த்தர் அபிஷேகம்பண்ணின உங்கள் ஆண்டவனை நீங்கள் காக்காமற்போனபடியினால், நீங்கள் மரணத்திற்குப் பாத்திரவான்கள்; இப்போதும் ராஜாவின் தலைமாட்டில் இருந்த அவருடைய ஈட்டியும் தண்ணீர்ச் செம்பும் எங்கே என்று பாரும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செய்த இந்தக் காரியம் நல்லதல்ல; கர்த்தர் அபிஷேகம்பண்ணின உங்கள் ஆண்டவனை நீங்கள் காக்காமற்போனபடியினால், நீங்கள் மரணத்திற்குப் பாத்திரவான்கள்; இப்போதும் ராஜாவின் தலைமாட்டில் இருந்த அவருடைய ஈட்டியும் தண்ணீர்ச் செம்பும் எங்கே என்று பாரும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வுல்: தாவீதின் சத்தத்தை அறிந்து, என் குமாரனாகிய தாவீதே, இது உன் சத்தமல்லவா என்றான். அதற்குத் தாவீது: ராஜாவாகிய என் ஆண்டவனே, இது என் சத்தந்தான் என்று சொல்ல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சவுல்: தாவீதின் சத்தத்தை அறிந்து, என் குமாரனாகிய தாவீதே, இது உன் சத்தமல்லவா என்றான். அதற்குத் தாவீது: ராஜாவாகிய என் ஆண்டவனே, இது என் சத்தந்தான் என்று சொல்ல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ும்: என் ஆண்டவனாகிய நீர் உம்முடைய அடியானை இப்படிப் பின் தொடருகிறது என்ன? நான் என்னசெய்தேன்? என்னிடத்தில் என்ன பொல்லாப்பு இருக்கிறது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ராஜாவாகிய என் ஆண்டவன் தம்முடைய அடியானுடைய வார்த்தைகளைக் கேட்பாராக; கர்த்தர் உம்மை எனக்கு விரோதமாக எடுத்து விட்டதுண்டானால், அதற்கு அவர் காணிக்கையை ஏற்றுக்கொள்வாராக; மனுபுத்திரர் அதைச் செய்தார்களேயாகில், அவர்கள் கர்த்தருக்கு முன்பாகச் சபிக்கப்படக்கடவர்கள்; அவர்கள்: நீ போய், அந்நிய தேவர்களைச் சேவி என்று சொல்லி, அவர்கள் இன்று என்னைக் கர்த்தருடைய சுதந்தரத்திற்கு அடுத்தவனாயிராதபடிக்கு, துரத்திவிட்டார்கள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ராஜாவாகிய என் ஆண்டவன் தம்முடைய அடியானுடைய வார்த்தைகளைக் கேட்பாராக; கர்த்தர் உம்மை எனக்கு விரோதமாக எடுத்து விட்டதுண்டானால், அதற்கு அவர் காணிக்கையை ஏற்றுக்கொள்வாராக; மனுபுத்திரர் அதைச் செய்தார்களேயாகில், அவர்கள் கர்த்தருக்கு முன்பாகச் சபிக்கப்படக்கடவர்கள்; அவர்கள்: நீ போய், அந்நிய தேவர்களைச் சேவி என்று சொல்லி, அவர்கள் இன்று என்னைக் கர்த்தருடைய சுதந்தரத்திற்கு அடுத்தவனாயிராதபடிக்கு, துரத்திவிட்டார்கள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வீது சவுலின் தலைமாட்டில் இருந்த ஈட்டியையும், தண்ணீர்ச் செம்பையும் எடுத்துக்கொண்டபின்பு, புறப்பட்டுபோனார்கள்; அதை ஒருவரும் காணவில்லை, அறியவுமில்லை, ஒருவரும் விழித்துக்கொள்ளவுமில்லை; கர்த்தர் அவர்களுக்கு அயர்ந்த நித்திரை வருவித்ததினால், அவர்களெல்லாரும் தூங்க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ராஜாவாகிய என் ஆண்டவன் தம்முடைய அடியானுடைய வார்த்தைகளைக் கேட்பாராக; கர்த்தர் உம்மை எனக்கு விரோதமாக எடுத்து விட்டதுண்டானால், அதற்கு அவர் காணிக்கையை ஏற்றுக்கொள்வாராக; மனுபுத்திரர் அதைச் செய்தார்களேயாகில், அவர்கள் கர்த்தருக்கு முன்பாகச் சபிக்கப்படக்கடவர்கள்; அவர்கள்: நீ போய், அந்நிய தேவர்களைச் சேவி என்று சொல்லி, அவர்கள் இன்று என்னைக் கர்த்தருடைய சுதந்தரத்திற்கு அடுத்தவனாயிராதபடிக்கு, துரத்திவிட்டார்கள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ராஜாவாகிய என் ஆண்டவன் தம்முடைய அடியானுடைய வார்த்தைகளைக் கேட்பாராக; கர்த்தர் உம்மை எனக்கு விரோதமாக எடுத்து விட்டதுண்டானால், அதற்கு அவர் காணிக்கையை ஏற்றுக்கொள்வாராக; மனுபுத்திரர் அதைச் செய்தார்களேயாகில், அவர்கள் கர்த்தருக்கு முன்பாகச் சபிக்கப்படக்கடவர்கள்; அவர்கள்: நீ போய், அந்நிய தேவர்களைச் சேவி என்று சொல்லி, அவர்கள் இன்று என்னைக் கர்த்தருடைய சுதந்தரத்திற்கு அடுத்தவனாயிராதபடிக்கு, துரத்திவிட்டார்கள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கர்த்தருடைய சமுகத்தில் என் இரத்தம் தரையில் விழாதிருப்பதாக; மலைகளில் ஒரு கவுதாரியை வேட்டையாடுகிறதுபோல, இஸ்ரவேலின் ராஜா ஒரு தெள்ளுப்பூச்சியைத் தேடவந்தாரோ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கர்த்தருடைய சமுகத்தில் என் இரத்தம் தரையில் விழாதிருப்பதாக; மலைகளில் ஒரு கவுதாரியை வேட்டையாடுகிறதுபோல, இஸ்ரவேலின் ராஜா ஒரு தெள்ளுப்பூச்சியைத் தேடவந்தாரோ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வுல்: நான் பாவஞ்செய்தேன்; என் குமாரனாகிய தாவீதே, திரும்பிவா; என் ஜீவன் இன்றையதினம் உன் பார்வைக்கு அருமையாயிருந்தபடியால், இனி உனக்கு ஒரு பொல்லாப்புஞ்செய்யேன்; இதோ, நான் மதியற்றவனாய் மகா பெரிய தப்பிதஞ்செய்தேன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வுல்: நான் பாவஞ்செய்தேன்; என் குமாரனாகிய தாவீதே, திரும்பிவா; என் ஜீவன் இன்றையதினம் உன் பார்வைக்கு அருமையாயிருந்தபடியால், இனி உனக்கு ஒரு பொல்லாப்புஞ்செய்யேன்; இதோ, நான் மதியற்றவனாய் மகா பெரிய தப்பிதஞ்செய்தேன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வுல்: நான் பாவஞ்செய்தேன்; என் குமாரனாகிய தாவீதே, திரும்பிவா; என் ஜீவன் இன்றையதினம் உன் பார்வைக்கு அருமையாயிருந்தபடியால், இனி உனக்கு ஒரு பொல்லாப்புஞ்செய்யேன்; இதோ, நான் மதியற்றவனாய் மகா பெரிய தப்பிதஞ்செய்தேன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த் தாவீது: இதோ, ராஜாவின் ஈட்டி இங்கே இருக்கிறது; வாலிபரில் ஒருவன் இப்புறம் வந்து, அதை வாங்கிக் கொண்டுபோகட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வனுக்கு அவனவன் நீதிக்கும் உண்மைக்கும் தக்கதாகப்பலன் அளிப்பாராக; இன்று கர்த்தர் உம்மை என்கையில் ஒப்புக்கொடுத்திருந்தும், கர்த்தர் அபிஷேகம்பண்ணினவர்மேல், என் கையை நீட்ட மனதில்லாதிருந்த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வனுக்கு அவனவன் நீதிக்கும் உண்மைக்கும் தக்கதாகப்பலன் அளிப்பாராக; இன்று கர்த்தர் உம்மை என்கையில் ஒப்புக்கொடுத்திருந்தும், கர்த்தர் அபிஷேகம்பண்ணினவர்மேல், என் கையை நீட்ட மனதில்லாதிருந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ாவீது கடந்து, அந்தப் பக்கத்திற்குப் போய், தங்களுக்கும் அவர்களுக்கும் நடுவே போந்த இடமுண்டாக, தூரத்திலிருக்கிற மலையின் கொடுமுடியிலே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வனுக்கு அவனவன் நீதிக்கும் உண்மைக்கும் தக்கதாகப்பலன் அளிப்பாராக; இன்று கர்த்தர் உம்மை என்கையில் ஒப்புக்கொடுத்திருந்தும், கர்த்தர் அபிஷேகம்பண்ணினவர்மேல், என் கையை நீட்ட மனதில்லாதிருந்த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உம்முடைய ஜீவன் இன்றையதினம் என் பார்வைக்கு எப்படி அருமையாயிருந்ததோ, அப்படியே என் ஜீவனும் கர்த்தரின் பார்வைக்கு அருமையாயிருப்பதினால், அவர் என்னை எல்லா உபத்திரவத்திற்கும் நீங்கலாக்கி விடுவாராக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உம்முடைய ஜீவன் இன்றையதினம் என் பார்வைக்கு எப்படி அருமையாயிருந்ததோ, அப்படியே என் ஜீவனும் கர்த்தரின் பார்வைக்கு அருமையாயிருப்பதினால், அவர் என்னை எல்லா உபத்திரவத்திற்கும் நீங்கலாக்கி விடுவாராக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வுல் தாவீதை நோக்கி: என் குமாரனாகிய தாவீதே, நீ ஆசிர்வதிக்கப்பட்டவன்; நீ பெரிய காரியங்களைச் செய்வாய், மேன்மேலும் பலப்படுவாய் என்றான்; அப்படியே தாவீது தன் வழியே போனான்; சவுலும் தன் ஸ்தானத்திற்குத் திரும்ப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வுல் தாவீதை நோக்கி: என் குமாரனாகிய தாவீதே, நீ ஆசிர்வதிக்கப்பட்டவன்; நீ பெரிய காரியங்களைச் செய்வாய், மேன்மேலும் பலப்படுவாய் என்றான்; அப்படியே தாவீது தன் வழியே போனான்; சவுலும் தன் ஸ்தானத்திற்குத் திரும்ப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ும் நேரின் குமாரனாகிய அப்னேருக்கும் நேராக நின்று கூப்பிட்டு: அப்னேரே, உத்தரவு சொல்லமாட்டீரா என்றான்; அதற்கு அப்னேர்: ராஜாவுக்கு நேராகக் கூக்குரலிடுகிற நீ யார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ும் நேரின் குமாரனாகிய அப்னேருக்கும் நேராக நின்று கூப்பிட்டு: அப்னேரே, உத்தரவு சொல்லமாட்டீரா என்றான்; அதற்கு அப்னேர்: ராஜாவுக்கு நேராகக் கூக்குரலிடுகிற நீ யார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ாவீது அப்னேரை நோக்கி: நீர் வீரன் அல்லவா? இஸ்ரவேலில் உமக்குச் சரியானவன் யார்? பின்னை நீர் உம்முடைய ஆண்டவனாகிய ராஜாவைக் காக்காமற்போனதென்ன? ஜனத்தில் ஒருவன் உம்முடைய ஆண்டவனாகிய ராஜாவைக் கொல்லும்படி வந்திருந்தான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ாவீது அப்னேரை நோக்கி: நீர் வீரன் அல்லவா? இஸ்ரவேலில் உமக்குச் சரியானவன் யார்? பின்னை நீர் உம்முடைய ஆண்டவனாகிய ராஜாவைக் காக்காமற்போனதென்ன? ஜனத்தில் ஒருவன் உம்முடைய ஆண்டவனாகிய ராஜாவைக் கொல்லும்படி வந்திருந்தான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ઝીફના લોકોએ ગિબયાહમાં શાઉલની પાસે આવીને કહ્યું કે, “દાઉદ યહૂદાના વગડાની સામે આવેલા હખીલાહ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્વતમાં છૂપાયેલ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એ સાંભળીને શાઉલ ઊઠયો, ઇસ્રાએલના 3,000 ચૂંટી કાઢેલા માંણસોને પોતાની સાથે લઈને તે ઝીફના રાન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ાઉદની શોધ કરવાને પહોંચ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શાઉલે હખીલાહના ડુંગરાંમાં છાવણી નાખી.તે રસ્તાની બાજુમાં હતી. દાઉદ રણમાં રહેતો હતો, અને તેને ખબ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ી કે શાઉલ હખીલાહ આ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થી દાઉદે અમુક જાસૂસોને મોકલ્યા અને તેઓએ પાકુ કર્યુ કે શાઉલ ખરેખર હખીલાહ આવ્યો છે. ખબર મેળવી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ઉલ અમુક સ્થળે પહોંચ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છી દાઉદ શાઉલની છાવણી પર ગયો. તેણે શાઉલ અને તેનો સેનાપતિ નેરનો પુત્ર આબ્નેર કયાં સૂતેલા છે તે જો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ીંધુ. શાઉલ છાવણીની વચ્ચે સૂતેલો હતો અને લશ્કર શાઉલની આસપાસ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થી દાઉદે શાઉલના માંથા પાસે રહેલો ભાલો અને પાણીનો કૂંજો લીધો અને ચાલ્યો ગયો. પણ કોઇએ દાઉદ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દાઉદે હિત્તી અહીમેલેખ અને સરૂયાનો પુત્ર અબીશાય સાથે વાત કરી (અબીશાય યોઆબનો ભાઇ હતો) અ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માંરી સાથે સેનાની છાવણીમાં શાઉલને મળવા માંટે કોણ આવે છે?”અબીશાયે કહ્યું, “હું તૈયાર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આથી દાઉદ અને અબીશાય રાત્રે છાવણીમાં ગયા. તેમણે શાઉલને સૈનિકોની વચ્ચે છાવણીની મધ્યે સૂતેલો જો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ભાલો તેના માંથા આગળ જમીનમાં ખોસેલો હતો. આબ્નેર અને લશ્કર તેની ફરતે સૂતેલ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અબીશાયે દાઉદને કહ્યું, “દેવે આજે તારા દુશ્મનને તારા હાથમાં સુપ્રત કર્યા છે. હું એને ભાલાના એક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ાથી ભોંય સાથે જડી દઈશ. માંરે બીજો ઘા કરવો પડ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દાઉદે અબીશાયને કહ્યું, “શાઉલની હત્યા કરીશ નહિ, રાજા યહોવાનો પસંદ કરાયેલો છે, જે કોઇ તેની હત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 તેને સજા થશ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દાઉદે વધુમાં કહ્યું, “યહોવાના સમ, યહોવા જ એને પૂરો કરશે; અથવા તો એનો સમય ભરાશે ને તે મરી જ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થવા તેે યુદ્ધે ચઢશે અને તેમાં તેનો નાશ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બીશાયને શાઉલના માંથા પાસે રહેલો ભાલો અને કૂંજો લઇ જતા જોયા નહિ. કોઇએ કઇજ જોયું નહિ. છાવણી માં બધ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ણ યહોવાને હું પ્રાર્થના કરું છું કે તેમને અભિષેક કર્યો છે તે રાજા ઉપર મને ઇજા ન કરવા દે! હ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ું એના માંથા આગળથી ભાલો અને પાણીનો કૂજો લઈ લે અને આપણે અહીંથી ચાલતા થઈએ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જે તે કર્યુ છે તે સારુ ન હતુ, કારણ તેઁ તારા ધણીનું રક્ષણ નથી કર્યુ, આપણા યહોવાએ તેને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્યો છે અને તે એની રક્ષા નથી કરી, તું અને તારા માંણસો મરવાને લાયક છો! રાજાના માંથા પાસે હત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લો અને કૂંજો ક્યાં છે તે જુઓ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શાઉલે દાઉદનો અવાજ ઓળખ્યો અને કહ્યું, “આ કોણ માંરો પુત્ર દાઉદ બોલે છે કે? દાઉદે કહ્યું હાં માં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ણી અને રાજા હું છું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આપ માંરી તમાંરા સેવકની પાછળ કેમ પડ્યાં છો? મેં શો ગુનો કર્યો છે? મેં કયું કાવતરું કર્યુ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માંરા ધણી અને રાજા, માંરુ સાંભળો, તમાંરા સેવકને વાત કરતા: જો યહોવાએ આપને માંરી વિરુદ્ધ ઉશ્કેર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ય, તો તેઓ માંરા અર્પણો સ્વીકારે, પણ જો માંણસોએ આપને માંરી વિરુદ્ધ ઉશ્કેર્યો હોય તો ભલે દેવથી એ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ંઘતા હતા અને યહોવાએ તેમને બધાને ગાઢ નિદ્રામાં નાખ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ટે ખરાબ થાય. યહોવાએ આપણને આપેલ ભૂમિમાંથી લોકોએ મને બહાર હાંકી કાઢયો. તેઓએ કહ્યું “ચાલ્યો જા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ા વિદેશી દેવોની સેવા કર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મને યહોવાની હાજરીથી દૂર માંરી નાખતા નહિ ઇસ્રાએલના રાજા માંત્ર માંખીની પાછળ પડ્યાં છે, તમે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્વતો ઉપર તેતરનો શિકાર કરે એ માંણસ જેવા છ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્યારે શાઉલે કહ્યું, “માંરી ભૂલ થઈ, માંરા પુત્ર દાઉદ, તું પાછો આવ; આજે તેઁ મને બતાવ્યું છે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રો જીવ તારા માંટે કિંમતી છે. હવે હું તને કદી ઇજા નહિ કરું અને ફરી કદી મૂર્ખાઇથી વતીર્શ નહિ.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હું ખોટું કર્યુ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દાઉદે જવાબ આપ્યો, “આ રહ્યો રાજાનો ભાલો. તમાંરા કોઈ માંણસને મોકલીને મંગાવી લ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ભલે યહોવા માંણસને તેના સાચા કાર્યો અને વિશ્વાસુપણા પ્રમાંણે બદલો આપે. આજે યહોવાએ તને માં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થમાં સોપી દીધો હતો પરંતુ યહોવાએ તને રાજા બનાવ્યો છે. તેથી હું એમના પસંદ કરેલા માંણસને ઇજા ન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છી દાઉદ બીજી બાજુએ ચાલ્યો ગયો અને દૂર એક ટેકરી ઉપર જઈને ઊભો રહ્યો. તેમની વચ્ચે અંતર ઘણ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જેમ મેં તમાંરો જીવ બચાવ્યો છે જે આજે કિંમતી છે, તેમ યહોવા બતાડશે કે માંરો જીવ એમને કિંમતી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ી મુશ્કેલીઓથી તેઓ માંરુ રક્ષણ ક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પછી શાઉલે દાઉદને કહ્યું, “માંરા પુત્ર, દાઉદ, હું તને આશીર્વાદ આપુ છું. તને આશીર્વાદ મળે,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હાન કાર્યો કરે અને વિજયી બને.” પછી દાઉદ પોતાને રસ્તે પડયો અને શાઉલ પોતાને ઘેર પાછો ફ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દાઉદે લશ્કરને અને નેરના પુત્ર આબ્નેરને હાંક માંરી કહ્યું, “આબ્નેર, જવાબ આપ!”આબ્નેર બોલ્યો, “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ણ રાજાને ઘાંટો પાડે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દાઉદે આબ્નેરને કહ્યું, “બધા ઇસ્રાએલીઓમાં તું એમ સમજે છે કે તું બીજા માંણસ કરતા સારો છે, તે એ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? તો તે તારા ધણી રાજાને માંરી નાખવા એક સામાંન્ય માંણસ આવ્યો ત્યારે શા માંટે રક્ષણ કર્યુ નહ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சாமுவேல்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2026-08-01T12:33:57Z</dcterms:created>
  <dcterms:modified xsi:type="dcterms:W3CDTF">2026-08-01T12:33:57Z</dcterms:modified>
  <dc:title>1 சாமுவேல்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