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அன்பில் சிறந்தவர் தயவில் பெரிய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க்கத்தில் ஐசுவரியம் உள்ளவரே – உ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யினால் எ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ர்த்தின தேவனே – வாழ்நாள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தொழு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லனற்ற நேரம் நீர் பெலனாய் வருவ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பினதெல்லாம் என்னை கைவிட்ட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முகத்தை ம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ோக்கி பார்த்திடுவ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ர்ந்திடாமல் உம்மை உயர்த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ஆத்துமாவே கர்த்தரைத் து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ழு உள்ளத்தோட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நாமத்தையே ஸ்தோத்திர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ர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செய்த சகல உபகாரங்கள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வ்வொன்றாய் எண்ணி துதித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 நடந்தாலும் என்ன நேர்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யே நம்பி துதித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2026-07-09T08:55:08Z</dcterms:created>
  <dcterms:modified xsi:type="dcterms:W3CDTF">2026-07-09T08:55:08Z</dcterms:modified>
  <dc:title>துதிப் பாடல்கள் : 874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