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அன்பில் சிறந்தவர் தயவில்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ல் ஐசுவரியம் உள்ளவரே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ா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ின தேவனே – வாழ்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ொழு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ற்ற நேரம் நீர் பெலனாய் வ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னதெல்லாம் என்னை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ுகத்தை ம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 பார்த்தி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ிடாமல் உம்மை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ே கர்த்தரைத்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உள்ளத்த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த்தையே ஸ்தோத்தி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சகல உபகாரங்க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ன்றாய் எண்ணி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டந்தாலும் என்ன நேர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ி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2026-09-05T22:57:35Z</dcterms:created>
  <dcterms:modified xsi:type="dcterms:W3CDTF">2026-09-05T22:57:35Z</dcterms:modified>
  <dc:title>துதிப் பாடல்கள் : 874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