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plough the fields, and scatter 
The good seed on the land ; 
But it is fed and watered 
By God's almighty hand : 
He sends the snow in winter, 
The warmth to swell the grain ; 
The breezes, and the sunshine, 
And soft refreshing r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good gifts around us 
Are sent from heaven above : 
Then thank the Lord, oh, thank the Lord, 
For all His lo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only is the Maker 
Of all things near and far : 
He paints the wayside flower ; 
He lights the evening star ; 
The winds and waves obey Him ; 
By Him the birds are fed ; 
Much more to us, His children, 
He gives our daily bre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thank Thee, then, O Father, 
For all things bright and good : 
The seed-time and the harvest, 
Our life, our health, our food. 
Accept the gifts we offer 
For all Thy love imparts ; 
And — what Thou most desirest — 
Our humble, thankful heart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2026-07-31T14:55:14Z</dcterms:created>
  <dcterms:modified xsi:type="dcterms:W3CDTF">2026-07-31T14:55:14Z</dcterms:modified>
  <dc:title>Hymn : 1053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