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tenderly calling thee home---- 
Calling to-day, calling to-day ! 
Why from the sunshine of love wilt thou roam, 
Farther and farther away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 - - ing to-day ! . . call - - ing to-day ! . . 
Je - - - sus is call ing, is tenderly calling to-da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is calling the weary to rest-----
Calling to-day, calling to-day ! 
Bring Him thy burden, and thou shalt be blest : 
He will not turn thee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is waiting, oh, come to Him now----
Waiting to-day, waiting to-day ! 
Come with thy sins, at His feet lowly bow; 
Come, and no longer delay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is pleading: oh, list to His voice----
Hear Him to-day, hear Him today ! 
They who believe on His name shall rejoice ; 
Quickly arise and awa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2026-07-31T14:02:14Z</dcterms:created>
  <dcterms:modified xsi:type="dcterms:W3CDTF">2026-07-31T14:02:14Z</dcterms:modified>
  <dc:title>Hymn : 396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