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லங்கார வாசலாலே
கோவிலுக்குள் போகிறேன்;
தெய்வவீட்டின் நன்மையாலே
ஆத்துமத்தில் பூரிப்பேன்;
இங்கே தெய்வ சமுகம்,
மெய் வெளிச்சம், பாக்க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ே, உம்மண்டை வந்த
என்னண்டைக்கு வாருமேன்.
நீர் இறங்கும்போதனந்த
இன்பத்தால் மகிழுவேன்.
என்னுட இதயமும்
தெய்வ ஸ்தலமாகவ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யத்தில் உம்மண்டை சேர,
என் ஜெபம் புகழ்ச்சியும்
நல்ல பலியாக ஏற
உமதாவியைக் கொடும்.
தேகம் ஆவி யாவையும்
சுத்தமாக்கிய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்ல நிலத்தில் விழுந்த
விதை பயிராகுமே;
நானும் அவ்வாறே மிகுந்த
கனிகளைத் தரவே,
வசனத்தைக் காக்க நீர்
ஈவளிக்கக் கட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2026-07-30T21:46:16Z</dcterms:created>
  <dcterms:modified xsi:type="dcterms:W3CDTF">2026-07-30T21:46:16Z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