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, அவர் என்னை நோக்கி: இந்தவசனங்கள் உண்மையும் சத்தியமுமானவைகள். சீக்கிரமாய்ச் சம்பவிக்கவேண்டியவைகளைத் தம்முடைய ஊழியக்காரருக்குக் காண்பிக்கும்பொருட்டு, பரிசுத்த தீர்க்கதரிசிகளின் கர்த்தராகிய தேவனானவர் தம்முடைய தூதனை அனுப்ப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, அவர் என்னை நோக்கி: இந்தவசனங்கள் உண்மையும் சத்தியமுமானவைகள். சீக்கிரமாய்ச் சம்பவிக்கவேண்டியவைகளைத் தம்முடைய ஊழியக்காரருக்குக் காண்பிக்கும்பொருட்டு, பரிசுத்த தீர்க்கதரிசிகளின் கர்த்தராகிய தேவனானவர் தம்முடைய தூதனை அனுப்ப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சீக்கிரமாய் வருகிறேன்; இந்தப் புஸ்தகத்திலுள்ள தீர்க்கதரிசன வசனங்களைக் கைக்கொள்ளுகிறவன் பாக்கியவான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வானாகிய நானே இவைகளைக் கண்டும் கேட்டும் இருந்தேன். நான் கேட்டுக் கண்டபோது, இவைகளை எனக்குக் காண்பித்த தூதனை வணங்கும்படி அவன் பாதத்தில் விழுந்த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வானாகிய நானே இவைகளைக் கண்டும் கேட்டும் இருந்தேன். நான் கேட்டுக் கண்டபோது, இவைகளை எனக்குக் காண்பித்த தூதனை வணங்கும்படி அவன் பாதத்தில் விழுந்த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நீ இப்படிச் செய்யாதபடிக்குப் பார்; உன்னோடும் உன் சகோதரரோடும தீர்க்கதரிசிகளோடும், இந்தப் புஸ்தகத்தின் வசனங்களைக் கைக்கொள்ளுகிறவர்களோடுங்கூட நானும் ஒரு ஊழியக்காரன்; தேவனைத் தொழுதுகொள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நீ இப்படிச் செய்யாதபடிக்குப் பார்; உன்னோடும் உன் சகோதரரோடும தீர்க்கதரிசிகளோடும், இந்தப் புஸ்தகத்தின் வசனங்களைக் கைக்கொள்ளுகிறவர்களோடுங்கூட நானும் ஒரு ஊழியக்காரன்; தேவனைத் தொழுதுகொள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, அவர் என்னை நோக்கி: இந்தப் புஸ்தகத்திலுள்ள, தீர்க்கதரிசன வசனங்களை முத்திரைபோடவேண்டாம்; காலம் சமீபமாய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ியாயஞ்செய்கிறவன் இன்னும் அநியாயஞ்செய்யட்டும்; அசுத்தமாயிருக்கிறவன் இன்னும் அசுத்தமாயிருக்கட்டும்; நீதியுள்ளவன் இன்னும் நீதிசெய்யட்டும்; பரிசுத்தமுள்ளவன் இன்னும் பரிசுத்தமாகட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ியாயஞ்செய்கிறவன் இன்னும் அநியாயஞ்செய்யட்டும்; அசுத்தமாயிருக்கிறவன் இன்னும் அசுத்தமாயிருக்கட்டும்; நீதியுள்ளவன் இன்னும் நீதிசெய்யட்டும்; பரிசுத்தமுள்ளவன் இன்னும் பரிசுத்தமாகட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பளிங்கைப்போல தெளிவான ஜீவத்தண்ணீருள்ள சுத்தமான நதி தேவனும் ஆட்டுக்குட்டியானவரும் இருக்கிற சிங்காசனத்திலிருந்து புறப்பட்டுவருகிறதை எனக்குக் காண்பி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சீக்கிரமாய் வருகிறேன்; அவனவனுடைய கிரியைகளின்படி அவனவனுக்கு நான் அளிக்கும் பலன் என்னோடேகூட வரு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சீக்கிரமாய் வருகிறேன்; அவனவனுடைய கிரியைகளின்படி அவனவனுக்கு நான் அளிக்கும் பலன் என்னோடேகூட வரு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அல்பாவும் ஓமெகாவும், ஆதியும் அந்தமும், முந்தினவரும் பிந்தினவருமாயிருக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ீவவிருட்சத்தின்மேல் அதிகாரமுள்ளவர்களாவதற்கும், வாசல்கள் வழியாய் நகரத்திற்குள் பிரவேசிப்பதற்கும் அவருடைய கற்பனைகளின்படி செய்கிறவர்கள் பாக்கியவான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ீவவிருட்சத்தின்மேல் அதிகாரமுள்ளவர்களாவதற்கும், வாசல்கள் வழியாய் நகரத்திற்குள் பிரவேசிப்பதற்கும் அவருடைய கற்பனைகளின்படி செய்கிறவர்கள் பாக்கியவான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ய்களும், சூனியக்காரரும், விபசாரக்காரரும், கொலைபாதகரும், விக்கிரகாராதனைக்காரரும், பொய்யை விரும்பி அதின்படி செய்கிற யாவரும் புறம்பே இருப்ப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ய்களும், சூனியக்காரரும், விபசாரக்காரரும், கொலைபாதகரும், விக்கிரகாராதனைக்காரரும், பொய்யை விரும்பி அதின்படி செய்கிற யாவரும் புறம்பே இருப்ப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பைகளில் இவைகளை உங்களுக்குச் சாட்சியாக அறிவிக்கும்படிக்கு இயேசுவாகிய நான் என் தூதனை அனுப்பினேன். நான் தாவீதின் வேரும் சந்ததியும், பிரகாசமுள்ள விடிவெள்ளி நட்சத்திரமுமாயிருக்கிறே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பைகளில் இவைகளை உங்களுக்குச் சாட்சியாக அறிவிக்கும்படிக்கு இயேசுவாகிய நான் என் தூதனை அனுப்பினேன். நான் தாவீதின் வேரும் சந்ததியும், பிரகாசமுள்ள விடிவெள்ளி நட்சத்திரமுமாயிருக்கிற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வியும் மணவாட்டியும் வா என்கிறார்கள்; கேட்கிறவனும் வா என்பானாக; தாகமாயிருக்கிறவன் வரக்கடவன்; விருப்பமுள்ளவன் ஜீவத்தண்ணீரை இலவசமாய் வாங்கிக்கொள்ளக்கட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கரத்து வீதியின் மத்தியிலும், நதியின் இருகரையிலும், பன்னிரண்டுவிதமான கனிகளைத்தரும் ஜீவவிருட்சம் இருந்தது, அது மாதந்தோறும் தன் கனியைக் கொடுக்கும்; அந்த விருட்சத்தின் இலைகள் ஜனங்கள் ஆரோக்கியமடைகிறதற்கு ஏதுவானவை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வியும் மணவாட்டியும் வா என்கிறார்கள்; கேட்கிறவனும் வா என்பானாக; தாகமாயிருக்கிறவன் வரக்கடவன்; விருப்பமுள்ளவன் ஜீவத்தண்ணீரை இலவசமாய் வாங்கிக்கொள்ள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ந்தப் புஸ்தகத்திலுள்ள தீர்க்கதரிசன வசனங்களைக் கேட்கிற யாவருக்கும் நான் சாட்சியாக எச்சரிக்கிறதாவது: ஒருவன் இவைகளோடே எதையாகிலும் கூட்டினால், இந்தப் புஸ்தகத்தில் எழுதியிருக்கிற வாதைகளை தேவன் அவன்மேல் கூட்டுவ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ந்தப் புஸ்தகத்திலுள்ள தீர்க்கதரிசன வசனங்களைக் கேட்கிற யாவருக்கும் நான் சாட்சியாக எச்சரிக்கிறதாவது: ஒருவன் இவைகளோடே எதையாகிலும் கூட்டினால், இந்தப் புஸ்தகத்தில் எழுதியிருக்கிற வாதைகளை தேவன் அவன்மேல் கூட்டுவ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 இந்தத் தீர்க்கதரிசன புஸ்தகத்தின் வசனங்களிலிருந்து எதையாகிலும் எடுத்துப்போட்டால், ஜீவபுஸ்தகத்திலிருந்தும், பரிசுத்த நகரத்திலிருந்தும் இந்தப் புஸ்தகத்தில் எழுதப்பட்டவைகளிலிருந்தும், அவனுடைய பங்கை தேவன் எடுத்துப்போடுவ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 இந்தத் தீர்க்கதரிசன புஸ்தகத்தின் வசனங்களிலிருந்து எதையாகிலும் எடுத்துப்போட்டால், ஜீவபுஸ்தகத்திலிருந்தும், பரிசுத்த நகரத்திலிருந்தும் இந்தப் புஸ்தகத்தில் எழுதப்பட்டவைகளிலிருந்தும், அவனுடைய பங்கை தேவன் எடுத்துப்போடுவ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ைகளைச் சாட்சியாக அறிவிக்கிறவர் மெய்யாகவே நான் சீக்கிரமாய் வருகிறேன் என்கிறார். ஆமென், கர்த்தராகிய இயேசுவே, வார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ைகளைச் சாட்சியாக அறிவிக்கிறவர் மெய்யாகவே நான் சீக்கிரமாய் வருகிறேன் என்கிறார். ஆமென், கர்த்தராகிய இயேசுவே, வார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கர்த்தராகிய இயேசு கிறிஸ்துவின் கிருபை உங்கள் அனைவரோடுங்கூட இருப்ப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கரத்து வீதியின் மத்தியிலும், நதியின் இருகரையிலும், பன்னிரண்டுவிதமான கனிகளைத்தரும் ஜீவவிருட்சம் இருந்தது, அது மாதந்தோறும் தன் கனியைக் கொடுக்கும்; அந்த விருட்சத்தின் இலைகள் ஜனங்கள் ஆரோக்கியமடைகிறதற்கு ஏதுவானவை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கரத்து வீதியின் மத்தியிலும், நதியின் இருகரையிலும், பன்னிரண்டுவிதமான கனிகளைத்தரும் ஜீவவிருட்சம் இருந்தது, அது மாதந்தோறும் தன் கனியைக் கொடுக்கும்; அந்த விருட்சத்தின் இலைகள் ஜனங்கள் ஆரோக்கியமடைகிறதற்கு ஏதுவானவை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னி ஒரு சாபமுமிராது. தேவனும் ஆட்டுக்குட்டியானவரும் இருக்கிற சிங்காசனம் அதில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ுடைய ஊழியக்காரர் அவரைச் சேவித்து, அவருடைய சமுகத்தைத் தரிசிப்பார்கள்; அவருடைய நாமம் அவர்களுடைய நெற்றிகளில் இ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ங்கே இராக்காலமிராது; விளக்கும் சூரியனுடைய வெளிச்சமும் அவர்களுக்கு வேண்டுவதில்லை; தேவனாகிய கர்த்தரே அவர்கள்மேல் பிரகாசிப்பார். அவர்கள் சதாகாலங்களிலும் அரசாள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ங்கே இராக்காலமிராது; விளக்கும் சூரியனுடைய வெளிச்சமும் அவர்களுக்கு வேண்டுவதில்லை; தேவனாகிய கர்த்தரே அவர்கள்மேல் பிரகாசிப்பார். அவர்கள் சதாகாலங்களிலும் அரசாள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ఆ దూత యీలాగు నాతో చెప్పెను ఈ మాటలు నమ్మకములును సత్యములునై యున్నవి; ప్రవక్తల ఆత్మలకు దేవుడ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భువు, త్వరలో సంభవింప వలసినవాటిని తన దాసులకు చూపుటకై తన దూతను పం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ఇదిగో నేను త్వరగా వచ్చుచున్నాను, ఈ గ్రంథములోని ప్రవచనవాక్యములను గైకొనువాడు ధన్య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యోహానను నేను ఈ సంగతులను వినినవాడను చూచినవాడను; నేను విని చూచినప్పుడు వాటిని నాకు చూపుచ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ూతపాదముల యెదుట నమస్కారము చేయుటకు సాగిలపడగ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తడు వద్దుసుమీ, నేను నీతోను, ప్రవక్తలైన నీ సహోదరులతోను, ఈ గ్రంథ మందున్న వాక్యములను గైకొనువారిత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హదాసుడను; దేవునికే నమస్కారము చేయుమ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రియు అతడు నాతో ఈలాగు చెప్పెనుఈ గ్రంథమందున్న ప్రవచనవాక్యములకు ముద్రవేయవలదు; కాలము సమీపమైయున్నద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న్యాయము చేయువాడు ఇంకను అన్యాయమే చేయనిమ్ము, అపవిత్రుడైన వాడు ఇంకను అపవిత్రుడుగానే యుండ నిమ్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తి మంతుడు ఇంకను నీతిమంతుడుగానే యుండనిమ్ము. పరి శుద్ధుడు ఇ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స్ఫటికమువలె మెరయునట్టి జీవజలముల నది దేవునియొక్కయు గొఱ్ఱపిల్లయొక్కయు సింహా సనమునొద్ద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ఇదిగో త్వరగా వచ్చుచున్నాను. వానివాని క్రియచొప్పున ప్రతివాని కిచ్చుటకు నేను సిద్ధపరచిన జీ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యొద్ద ఉ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ేనే అల్ఫాయు ఓమెగయు, మొదటివాడను కడపటివాడను, ఆదియు అంతమునై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జీవ వృక్షమునకు హక్కుగలవారై, గుమ్మములగుండ ఆ పట్టణము లోనికి ప్రవేశించునట్లు తమ వస్త్ర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దుకుకొనువారు ధన్య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కుక్కలును మాంత్రికులును వ్యభిచారులును నరహంత కులును విగ్రహారాధకులును అబద్ధమును ప్రేమించి జరిగ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వాడును వెలుపటన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సంఘములకోసము ఈ సంగతులనుగూర్చి మీకు సాక్ష్యమిచ్చుటకు యేసు అను నేను నా దూతను పంపి యున్నాను.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వీదు వేరుచిగురును సంతానమును, ప్రకాశమానమైన వేకువ చుక్కయునై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త్మయు పెండ్లి కుమార్తెయు రమ్ము అని చెప్పు చున్నారు; వినువాడును రమ్ము అని చెప్పవలెను; ద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 పట్టణపు రాజవీధిమధ్యను ప్రవహించుట ఆ దూత నాకు చూపెను. ఆ నదియొక్క ఈవలను ఆవలను జీవవృక్షముండెను;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నిన వానిని రానిమ్ము; ఇచ్ఛయించువానిని జీవజలమును ఉచితముగా పుచ్చుకొననిమ్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ఈ గ్రంథమందున్న ప్రవచనవాక్యములను విను ప్రతి వానికి నేను సాక్ష్యమిచ్చునది ఏమనగా ఎవడైనను వీటితో మ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దైనను కలిపినయెడల, ఈ గ్రంథములో వ్రాయబడిన తెగుళ్లు దేవుడు వానికి కలుగజేయ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ఎవడైనను ఈ ప్రవచన గ్రంథమందున్న వాక్యములలో ఏదైనను తీసివేసినయెడల. దేవుడు ఈ గ్రంథములో వ్రాయబడ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ీవవృక్షములోను పరిశుద్ధపట్టణములోను వానికి పాలులేకుండ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ఈ సంగతులనుగూర్చి సాక్ష్యమిచ్చువాడు అవును, త్వరగా వచ్చుచున్నానని చెప్పుచున్నాడు. ఆమేన్‌; ప్రభువ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ేసూ, రమ్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ప్రభువైన యేసు కృప పరిశుద్ధులకు తోడై యుండును గాక. ఆమేన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ెలనెలకు ఫలించుచు పండ్రెండు కాపులు కాయును. ఆ వృక్షము యొక్క ఆకులు జనములను స్వస్థపరచుటకై వినియ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ఇకమీదట శాపగ్రస్తమైనదేదియు దానిలో ఉండదు, దేవునియొక్కయు గొఱ్ఱపిల్లయొక్కయు సింహాసనము దానిలో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యన దాసులు ఆయనను సేవించుచు ఆయన ముఖదర్శనము చేయు చుందురు; ఆయన నామము వారి నొసళ్లయంద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రాత్రి యికనెన్నడు ఉండదు; దీపకాంతియైనను సూర్య కాంతియైనను వారికక్కరలేదు; దేవుడైన ప్రభువే వార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ాశించును. వారు యుగయుగములు రాజ్యము చ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2026-07-31T18:38:29Z</dcterms:created>
  <dcterms:modified xsi:type="dcterms:W3CDTF">2026-07-31T18:38:29Z</dcterms:modified>
  <dc:title>வெளி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