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ங்கே இராக்காலமிராது; விளக்கும் சூரியனுடைய வெளிச்சமும் அவர்களுக்கு வேண்டுவதில்லை; தேவனாகிய கர்த்தரே அவர்கள்மேல் பிரகாசிப்பார். அவர்கள் சதாகாலங்களிலும் அரசாள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, அவர் என்னை நோக்கி: இந்தவசனங்கள் உண்மையும் சத்தியமுமானவைகள். சீக்கிரமாய்ச் சம்பவிக்கவேண்டியவைகளைத் தம்முடைய ஊழியக்காரருக்குக் காண்பிக்கும்பொருட்டு, பரிசுத்த தீர்க்கதரிசிகளின் கர்த்தராகிய தேவனானவர் தம்முடைய தூதனை அனுப்பின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, அவர் என்னை நோக்கி: இந்தவசனங்கள் உண்மையும் சத்தியமுமானவைகள். சீக்கிரமாய்ச் சம்பவிக்கவேண்டியவைகளைத் தம்முடைய ஊழியக்காரருக்குக் காண்பிக்கும்பொருட்டு, பரிசுத்த தீர்க்கதரிசிகளின் கர்த்தராகிய தேவனானவர் தம்முடைய தூதனை அனுப்பின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வியும் மணவாட்டியும் வா என்கிறார்கள்; கேட்கிறவனும் வா என்பானாக; தாகமாயிருக்கிறவன் வரக்கடவன்; விருப்பமுள்ளவன் ஜீவத்தண்ணீரை இலவசமாய் வாங்கிக்கொள்ளக்கடவ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வியும் மணவாட்டியும் வா என்கிறார்கள்; கேட்கிறவனும் வா என்பானாக; தாகமாயிருக்கிறவன் வரக்கடவன்; விருப்பமுள்ளவன் ஜீவத்தண்ணீரை இலவசமாய் வாங்கிக்கொள்ளக்கடவ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சீக்கிரமாய் வருகிறேன்; இந்தப் புஸ்தகத்திலுள்ள தீர்க்கதரிசன வசனங்களைக் கைக்கொள்ளுகிறவன் பாக்கியவான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வானாகிய நானே இவைகளைக் கண்டும் கேட்டும் இருந்தேன். நான் கேட்டுக் கண்டபோது, இவைகளை எனக்குக் காண்பித்த தூதனை வணங்கும்படி அவன் பாதத்தில் விழுந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வானாகிய நானே இவைகளைக் கண்டும் கேட்டும் இருந்தேன். நான் கேட்டுக் கண்டபோது, இவைகளை எனக்குக் காண்பித்த தூதனை வணங்கும்படி அவன் பாதத்தில் விழு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ப் புஸ்தகத்திலுள்ள தீர்க்கதரிசன வசனங்களைக் கேட்கிற யாவருக்கும் நான் சாட்சியாக எச்சரிக்கிறதாவது: ஒருவன் இவைகளோடே எதையாகிலும் கூட்டினால், இந்தப் புஸ்தகத்தில் எழுதியிருக்கிற வாதைகளை தேவன் அவன்மேல் கூட்டுவ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ப் புஸ்தகத்திலுள்ள தீர்க்கதரிசன வசனங்களைக் கேட்கிற யாவருக்கும் நான் சாட்சியாக எச்சரிக்கிறதாவது: ஒருவன் இவைகளோடே எதையாகிலும் கூட்டினால், இந்தப் புஸ்தகத்தில் எழுதியிருக்கிற வாதைகளை தேவன் அவன்மேல் கூட்டு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பளிங்கைப்போல தெளிவான ஜீவத்தண்ணீருள்ள சுத்தமான நதி தேவனும் ஆட்டுக்குட்டியானவரும் இருக்கிற சிங்காசனத்திலிருந்து புறப்பட்டுவருகிறதை எனக்குக் காண்ப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ன்: நீ இப்படிச் செய்யாதபடிக்குப் பார்; உன்னோடும் உன் சகோதரரோடும தீர்க்கதரிசிகளோடும், இந்தப் புஸ்தகத்தின் வசனங்களைக் கைக்கொள்ளுகிறவர்களோடுங்கூட நானும் ஒரு ஊழியக்காரன்; தேவனைத் தொழுதுகொள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ன்: நீ இப்படிச் செய்யாதபடிக்குப் பார்; உன்னோடும் உன் சகோதரரோடும தீர்க்கதரிசிகளோடும், இந்தப் புஸ்தகத்தின் வசனங்களைக் கைக்கொள்ளுகிறவர்களோடுங்கூட நானும் ஒரு ஊழியக்காரன்; தேவனைத் தொழுதுகொள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, அவர் என்னை நோக்கி: இந்தப் புஸ்தகத்திலுள்ள, தீர்க்கதரிசன வசனங்களை முத்திரைபோடவேண்டாம்; காலம் சமீபமா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, அவர் என்னை நோக்கி: இந்தப் புஸ்தகத்திலுள்ள, தீர்க்கதரிசன வசனங்களை முத்திரைபோடவேண்டாம்; காலம் சமீபமா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வன் இந்தத் தீர்க்கதரிசன புஸ்தகத்தின் வசனங்களிலிருந்து எதையாகிலும் எடுத்துப்போட்டால், ஜீவபுஸ்தகத்திலிருந்தும், பரிசுத்த நகரத்திலிருந்தும் இந்தப் புஸ்தகத்தில் எழுதப்பட்டவைகளிலிருந்தும், அவனுடைய பங்கை தேவன் எடுத்துப்போடுவ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வன் இந்தத் தீர்க்கதரிசன புஸ்தகத்தின் வசனங்களிலிருந்து எதையாகிலும் எடுத்துப்போட்டால், ஜீவபுஸ்தகத்திலிருந்தும், பரிசுத்த நகரத்திலிருந்தும் இந்தப் புஸ்தகத்தில் எழுதப்பட்டவைகளிலிருந்தும், அவனுடைய பங்கை தேவன் எடுத்துப்போடுவ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ியாயஞ்செய்கிறவன் இன்னும் அநியாயஞ்செய்யட்டும்; அசுத்தமாயிருக்கிறவன் இன்னும் அசுத்தமாயிருக்கட்டும்; நீதியுள்ளவன் இன்னும் நீதிசெய்யட்டும்; பரிசுத்தமுள்ளவன் இன்னும் பரிசுத்தமாகட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ியாயஞ்செய்கிறவன் இன்னும் அநியாயஞ்செய்யட்டும்; அசுத்தமாயிருக்கிறவன் இன்னும் அசுத்தமாயிருக்கட்டும்; நீதியுள்ளவன் இன்னும் நீதிசெய்யட்டும்; பரிசுத்தமுள்ளவன் இன்னும் பரிசுத்தமாகட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ியாயஞ்செய்கிறவன் இன்னும் அநியாயஞ்செய்யட்டும்; அசுத்தமாயிருக்கிறவன் இன்னும் அசுத்தமாயிருக்கட்டும்; நீதியுள்ளவன் இன்னும் நீதிசெய்யட்டும்; பரிசுத்தமுள்ளவன் இன்னும் பரிசுத்தமாகட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ோ, சீக்கிரமாய் வருகிறேன்; அவனவனுடைய கிரியைகளின்படி அவனவனுக்கு நான் அளிக்கும் பலன் என்னோடேகூட வரு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பளிங்கைப்போல தெளிவான ஜீவத்தண்ணீருள்ள சுத்தமான நதி தேவனும் ஆட்டுக்குட்டியானவரும் இருக்கிற சிங்காசனத்திலிருந்து புறப்பட்டுவருகிறதை எனக்குக் காண்பி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ோ, சீக்கிரமாய் வருகிறேன்; அவனவனுடைய கிரியைகளின்படி அவனவனுக்கு நான் அளிக்கும் பலன் என்னோடேகூட வரு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வைகளைச் சாட்சியாக அறிவிக்கிறவர் மெய்யாகவே நான் சீக்கிரமாய் வருகிறேன் என்கிறார். ஆமென், கர்த்தராகிய இயேசுவே, வார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ம்முடைய கர்த்தராகிய இயேசு கிறிஸ்துவின் கிருபை உங்கள் அனைவரோடுங்கூட இருப்பதாக. ஆமெ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அல்பாவும் ஓமெகாவும், ஆதியும் அந்தமும், முந்தினவரும் பிந்தினவருமாயிருக்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ீவவிருட்சத்தின்மேல் அதிகாரமுள்ளவர்களாவதற்கும், வாசல்கள் வழியாய் நகரத்திற்குள் பிரவேசிப்பதற்கும் அவருடைய கற்பனைகளின்படி செய்கிறவர்கள் பாக்கியவான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ீவவிருட்சத்தின்மேல் அதிகாரமுள்ளவர்களாவதற்கும், வாசல்கள் வழியாய் நகரத்திற்குள் பிரவேசிப்பதற்கும் அவருடைய கற்பனைகளின்படி செய்கிறவர்கள் பாக்கியவான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ய்களும், சூனியக்காரரும், விபசாரக்காரரும், கொலைபாதகரும், விக்கிரகாராதனைக்காரரும், பொய்யை விரும்பி அதின்படி செய்கிற யாவரும் புறம்பே இருப்ப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ய்களும், சூனியக்காரரும், விபசாரக்காரரும், கொலைபாதகரும், விக்கிரகாராதனைக்காரரும், பொய்யை விரும்பி அதின்படி செய்கிற யாவரும் புறம்பே இருப்ப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பைகளில் இவைகளை உங்களுக்குச் சாட்சியாக அறிவிக்கும்படிக்கு இயேசுவாகிய நான் என் தூதனை அனுப்பினேன். நான் தாவீதின் வேரும் சந்ததியும், பிரகாசமுள்ள விடிவெள்ளி நட்சத்திரமுமாயிருக்கிறேன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பைகளில் இவைகளை உங்களுக்குச் சாட்சியாக அறிவிக்கும்படிக்கு இயேசுவாகிய நான் என் தூதனை அனுப்பினேன். நான் தாவீதின் வேரும் சந்ததியும், பிரகாசமுள்ள விடிவெள்ளி நட்சத்திரமுமாயிருக்கிறேன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கரத்து வீதியின் மத்தியிலும், நதியின் இருகரையிலும், பன்னிரண்டுவிதமான கனிகளைத்தரும் ஜீவவிருட்சம் இருந்தது, அது மாதந்தோறும் தன் கனியைக் கொடுக்கும்; அந்த விருட்சத்தின் இலைகள் ஜனங்கள் ஆரோக்கியமடைகிறதற்கு ஏதுவானவை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கரத்து வீதியின் மத்தியிலும், நதியின் இருகரையிலும், பன்னிரண்டுவிதமான கனிகளைத்தரும் ஜீவவிருட்சம் இருந்தது, அது மாதந்தோறும் தன் கனியைக் கொடுக்கும்; அந்த விருட்சத்தின் இலைகள் ஜனங்கள் ஆரோக்கியமடைகிறதற்கு ஏதுவானவை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ஒரு சாபமுமிராது. தேவனும் ஆட்டுக்குட்டியானவரும் இருக்கிற சிங்காசனம் அதில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ஒரு சாபமுமிராது. தேவனும் ஆட்டுக்குட்டியானவரும் இருக்கிற சிங்காசனம் அதில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ுடைய ஊழியக்காரர் அவரைச் சேவித்து, அவருடைய சமுகத்தைத் தரிசிப்பார்கள்; அவருடைய நாமம் அவர்களுடைய நெற்றிகளில் இ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ங்கே இராக்காலமிராது; விளக்கும் சூரியனுடைய வெளிச்சமும் அவர்களுக்கு வேண்டுவதில்லை; தேவனாகிய கர்த்தரே அவர்கள்மேல் பிரகாசிப்பார். அவர்கள் சதாகாலங்களிலும் அரசாள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ે પ્રકાશ આપશે. અને તેઓ રાજાઓની જેમ સદાસર્વકાળ રાજ્ય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 દૂતે મને કહ્યું, “આ વાતો સત્ય છે અને વિશ્વાસપાત્ર છે. પ્રભુ જે પ્રબોધકોના આત્માઓનો દેવ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ણે તેના દૂતને જે થોડી વારમાં થવાનું જ છે તે તેના સેવકોને બતાવવાં મોકલ્યો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આત્મા અને કન્યા બન્ને કહે છે કે, “આવ!” પ્રત્યેક વ્યક્તિ જે આ સાંભળે છે તેણે પણ કહેવું જોઈ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આવ!” જો કોઈ તરસ્યો હોય, તેને આવવા દો; જો તે ઈચ્છે તો તે વ્યક્તિ વિનામૂલ્યે જીવનનું પાણી લઈ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‘ધ્યાનથી સાભંળો! હું જલદીથી આવું છું. જે વ્યક્તિ પ્રબોધના વચનોને પાળે છે તેને ધન્ય છ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ું યોહાન છું. મેં આસાંભળ્યું ને જોયું ત્યારે જે દૂતે મને એ વાતો દેખાડી, તેને વંદન કરવા હું પગ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જે આ પ્રબોધનાં વચનો સાંભળે છે તે દરેક વ્યક્તિને હું ચેતવું છું. જો કોઈ વ્યક્તિ આ વચનોમાં કાંઈ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મેરો કરશે, તો દેવ તે વ્યક્તિને આ પુસ્તકમાં લખેલી મુસીબતો આપ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છીથી તે દૂતે મને જીવનના પાણીની નદી બતાવી. તે નદી સ્ફટિકના જેવી ચમકતી હતી. તે નદી દેવના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પણ તે દૂતે મને કહ્યું કે, ‘મને વંદન કર નહિ, હું તો તારા દેવો છું અને તારો તથા જે પ્રબોધકો ત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ાઇઓ છે તેઓનો તથા આ પુસ્તકની વાતોને પાળનારાઓનો સાથી સેવક છું. તું દેવની આરાધના કર!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પછી તે દૂતે મને કહ્યું, “આ પુસ્તકના ભવિષ્ય કથનના વચનોને ગુપ્ત રાખીશ નહિ. આ વાતો થવાનો સમય નજી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અને જો કોઈ વ્યક્તિ આ પુસ્તકના પ્રબોધનાં વચનોમાંથી કંઈ પણ કાઢી નાખશે, તો દેવ તેનો ભાગ જીવનન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ૃક્ષમાંથી, અને પવિત્ર નગરમાંથી, એટલે જેના વિષે આ પુસ્તકમાં જે લખેલું છે, તેમાંથી કાઢી નાખ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જે વ્યક્તિ અન્યાયી છે તેને અન્યાય કરવાનું ચલુ રાખવા દો. જે વ્યક્તિ મલિન છે તેને મલિન થવાનું ચાલ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ખવા દો. જે વ્યક્તિ સાંચુ કામ કરે છે તે સાંચુ કામ કરવાનું ચાલુ રાખે. જે વ્યક્તિ પવિત્ર છે તે હજ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વિત્ર થવાનું ચાલુ રાખ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ધ્યાનથી સાંભળો! હું જલદીથી આવું છું! હું મારી સાથે બદલો લાવીશ. હું દરેક વ્યક્તિને તેઓના કરેલ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લવાનના રાજ્યાસનમાંથી વ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્યોનો બદલો આપ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ઈસુ કહે છે કે આ વાતો સત્ય છે. હવે તે કહે છે કે, ‘હા, હું જલદીથી આવું છું’આમીન! હે પ્રભુ ઈસુ, આવ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પ્રભુ ઈસુની કૃપા સંતો પર હો! આમીન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હું આલ્ફા અને ઓમેગા છું. પ્રથમ અને છેલ્લો છું. હું આરંભ અને અંત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“તે લોકો જેઓએ તેઓના ઝભ્ભા ધોયા છે તેઓને ધન્ય છે.તેઓને જીવનના વૃક્ષમાંથી ખોરાક ખાવા માટેનો હક્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ળશે. તેઓ દરવાજાઓમાં થઈને નગરમાં જઈ શક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શહેરની બહારની બાજુ કૂતરાંઓ (દુષ્ટ લોકો) છે, તે લોકો અશુદ્ધ જાદુ કરે છે, વ્યભિચારના પાપો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ીજા લોકોનાં ખૂન કરે છે, મૂર્તિઓની પૂજા કરે છે, અને અસત્યને ચાહે છે અને જૂઠું બોલ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મેં, ઈસુએ મારા દૂતને આ વાતો મંડળીઓને કહેવા માટે મોકલ્યો છે. હું દાઉદના પરિવારનો વંશજ છું.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ભાતનો પ્રકાશિત તારો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 શહેરની શેરીની મધ્યમાંથી વહે છે. જીવનનું વૃક્ષ નદીની બન્ને બાજુ પર હતું. જીવનનું વૃક્ષ વર્ષ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ર વખત ફળ આપે છે. તે પ્રતિ માસ ફળ આપે છે. તે વૃક્ષનાં પાંદડાઓ બધા લોકોને સાજા કરવા માટ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્યાં કોઈ પ્રકારનો શાપ થનાર નથી. દેવ જે ગુનાઓનો ન્યાય કરે છે એવું કઈ ત્યાં તે શહેરમાં હ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ું અને હલવાનનું રાજ્યાસન તે શહેરમાં હશે. દેવના સેવકો તેની આરાધના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ેઓ તેનો ચહેરો જોશે દેવનું નામ તેઓના કપાળો પર લખેલું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્યાં કદાપિ રાત થશે નહિ. લોકોને દીવાના પ્રકાશની કે સૂર્યના પ્રકાશની જરૂર રહેશે નહિ. પ્રભુ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2026-06-03T13:38:47Z</dcterms:created>
  <dcterms:modified xsi:type="dcterms:W3CDTF">2026-06-03T13:38:47Z</dcterms:modified>
  <dc:title>வெளி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