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presProps" Target="presProps.xml"/>
  <Relationship Id="rId82" Type="http://schemas.openxmlformats.org/officeDocument/2006/relationships/viewProps" Target="viewProps.xml"/>
  <Relationship Id="rId8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டுத்திருந்த அவனை இயேசு கண்டு, அவன் வெகுகாலமாய் வியாதிஸ்தனென்று அறிந்து, அவனை நோக்கி: சொஸ்தமாகவேண்டுமென்று விரும்புகிறாயா என்று கேட்ட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டுத்திருந்த அவனை இயேசு கண்டு, அவன் வெகுகாலமாய் வியாதிஸ்தனென்று அறிந்து, அவனை நோக்கி: சொஸ்தமாகவேண்டுமென்று விரும்புகிறாயா என்று கேட்ட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 வியாதிஸ்தன் ஆண்டவரே, தண்ணீர் கலக்கப்படும்போது என்னைக் குளத்தில் கொண்டுபோய் விடுகிறதற்கு ஒருவருமில்லை, நான் போகிறதற்குள்ளே வேறொருவன் எனக்கு முந்தி இறங்கிவிடுகிறான்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 வியாதிஸ்தன் ஆண்டவரே, தண்ணீர் கலக்கப்படும்போது என்னைக் குளத்தில் கொண்டுபோய் விடுகிறதற்கு ஒருவருமில்லை, நான் போகிறதற்குள்ளே வேறொருவன் எனக்கு முந்தி இறங்கிவிடுகிறான்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யேசு அவனை நோக்கி: எழுந்திரு, உன் படுக்கையை எடுத்துக்கொண்டு நட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டனே அந்த மனுஷன் சொஸ்தமாகி, தன் படுக்கையை எடுத்துக்கொண்டு, நடந்துபோனான். அந்த நாள் ஓய்வுநாளாயிருந்த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டனே அந்த மனுஷன் சொஸ்தமாகி, தன் படுக்கையை எடுத்துக்கொண்டு, நடந்துபோனான். அந்த நாள் ஓய்வுநாளாயிருந்த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தலால் யூதர்கள் குணமாக்கப்பட்டவனை நோக்கி: இது ஓய்வுநாளாயிருக்கிறதே, படுக்கையை எடுத்துக்கொண்டு போகிறது உனக்கு நியாயமல்ல என்ற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தலால் யூதர்கள் குணமாக்கப்பட்டவனை நோக்கி: இது ஓய்வுநாளாயிருக்கிறதே, படுக்கையை எடுத்துக்கொண்டு போகிறது உனக்கு நியாயமல்ல என்ற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அவர்களுக்குப் பிரதியுத்தரமாக என்னைச் சொஸ்தமாக்கினவர், உன்படுக்கையை எடுத்துக்கொண்டு நடவென்று எனக்குச் சொன்னார்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வைகளுக்குப்பின்பு யூதருடைய பண்டிகை ஒன்று வந்தது; அப்பொழுது இயேசு எருசலேமுக்குப் போன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அவர்கள்: உன் படுக்கையை எடுத்துக்கொண்டு நடவென்று உன்னுடனே சொன்ன மனுஷன் யார் என்று அவனிடத்தில் கேட்ட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ொஸ்தமாக்கப்பட்டவன் அவர் இன்னாரென்று அறியவில்லை; அவ்விடத்தில் ஜனங்கள் கூட்டமாயிருந்தபடியினால் இயேசு விலகியிருந்த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ொஸ்தமாக்கப்பட்டவன் அவர் இன்னாரென்று அறியவில்லை; அவ்விடத்தில் ஜனங்கள் கூட்டமாயிருந்தபடியினால் இயேசு விலகியிருந்த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ப்பின்பு இயேசு அவனை தேவாலயத்திலே கண்டு: இதோ, நீ சொஸ்தமானாய், அதிக கேடானதொன்றும் உனக்கு வராதபடி இனிப் பாவஞ்செய்யாதே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ப்பின்பு இயேசு அவனை தேவாலயத்திலே கண்டு: இதோ, நீ சொஸ்தமானாய், அதிக கேடானதொன்றும் உனக்கு வராதபடி இனிப் பாவஞ்செய்யாதே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ந்த மனுஷன் போய், தன்னைச் சொஸ்தமாக்கினவர் இயேசு என்று யூதர்களுக்கு அறிவித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யேசு இவைகளை ஓய்வுநாளில் செய்தபடியால், யூதர்கள் அவரைத் துன்பப்படுத்தி, அவரைக் கொலைசெய்ய வகைதேடின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யேசு இவைகளை ஓய்வுநாளில் செய்தபடியால், யூதர்கள் அவரைத் துன்பப்படுத்தி, அவரைக் கொலைசெய்ய வகைதேடின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யேசு அவர்களை நோக்கி: என் பிதா இதுவரைக்கும் கிரியைசெய்துவருகிறார். நானும் கிரியைசெய்துவருகிறேன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 ஓய்வுநாள் கட்டளையை மீறினதுமல்லாமல், தேவனைத் தம்முடைய சொந்தப் பிதா என்றுஞ்சொல்லித் தம்மை தேவனுக்குச் சமமாக்கினபடியினாலே, யூதர்கள் அவரைக் கொலைசெய்யும்படி அதிகமாய் வகைதேடின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பிரெய பாஷையிலே பெதஸ்தா என்னப்பட்ட ஒரு குளம் எருசலேமில் ஆட்டு வாசலினருகே இருக்கிறது, அதற்கு ஐந்து மண்டபங்களுண்ட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 ஓய்வுநாள் கட்டளையை மீறினதுமல்லாமல், தேவனைத் தம்முடைய சொந்தப் பிதா என்றுஞ்சொல்லித் தம்மை தேவனுக்குச் சமமாக்கினபடியினாலே, யூதர்கள் அவரைக் கொலைசெய்யும்படி அதிகமாய் வகைதேடின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இயேசு அவர்களை நோக்கி: மெய்யாகவே மெய்யாகவே நான் உங்களுக்குச் சொல்லுகிறேன் பிதாவானவர் செய்யக் குமாரன் காண்கிறதெதுவோ, அதையேயன்றி, வேறொன்றையும் தாமாய்ச் செய்யமாட்டார்; அவர் எவைகளைச் செய்கிறாரோ, அவைகளைக் குமாரனும் அந்தப்படியே செய்கி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இயேசு அவர்களை நோக்கி: மெய்யாகவே மெய்யாகவே நான் உங்களுக்குச் சொல்லுகிறேன் பிதாவானவர் செய்யக் குமாரன் காண்கிறதெதுவோ, அதையேயன்றி, வேறொன்றையும் தாமாய்ச் செய்யமாட்டார்; அவர் எவைகளைச் செய்கிறாரோ, அவைகளைக் குமாரனும் அந்தப்படியே செய்கி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இயேசு அவர்களை நோக்கி: மெய்யாகவே மெய்யாகவே நான் உங்களுக்குச் சொல்லுகிறேன் பிதாவானவர் செய்யக் குமாரன் காண்கிறதெதுவோ, அதையேயன்றி, வேறொன்றையும் தாமாய்ச் செய்யமாட்டார்; அவர் எவைகளைச் செய்கிறாரோ, அவைகளைக் குமாரனும் அந்தப்படியே செய்கி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தாவானவர் குமாரனிடத்தில் அன்பாயிருந்து, தாம் செய்கிறவைகளையெல்லாம் அவருக்குக் காண்பிக்கிறார்; நீங்கள் ஆச்சரியப்படத்தக்கதாக இவைகளைப் பார்க்கிலும் பெரிதான கிரியைகளையும் அவருக்குக் காண்பிப்ப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தாவானவர் குமாரனிடத்தில் அன்பாயிருந்து, தாம் செய்கிறவைகளையெல்லாம் அவருக்குக் காண்பிக்கிறார்; நீங்கள் ஆச்சரியப்படத்தக்கதாக இவைகளைப் பார்க்கிலும் பெரிதான கிரியைகளையும் அவருக்குக் காண்பிப்ப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தாவானவர் மரித்தோரை எழுப்பி உயிர்ப்பிக்கிறதுபோல, குமாரனும் தமக்குச் சித்தமானவர்களை உயிர்ப்பிக்கி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தாவானவர் மரித்தோரை எழுப்பி உயிர்ப்பிக்கிறதுபோல, குமாரனும் தமக்குச் சித்தமானவர்களை உயிர்ப்பிக்கி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ன்றியும் பிதாவைக் கனம்பண்ணுகிறதுபோல எல்லாரும் குமாரனையும் கனம்பண்ணும்படிக்கு, பிதாவானவர்தாமே ஒருவருக்கும் நியாயத்தீர்ப்புச் செய்யாமல், நியாயத்தீர்ப்புச் செய்யும் அதிகாரம் முழுவதையும் குமாரனுக்கு ஒப்புக்கொடுத்திருக்கி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ுமாரனைக் கனம்பண்ணாதவன் அவரை அனுப்பின பிதாவையும் கனம்பண்ணாதவனாயிருக்கி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பிரெய பாஷையிலே பெதஸ்தா என்னப்பட்ட ஒரு குளம் எருசலேமில் ஆட்டு வாசலினருகே இருக்கிறது, அதற்கு ஐந்து மண்டபங்களுண்ட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ுமாரனைக் கனம்பண்ணாதவன் அவரை அனுப்பின பிதாவையும் கனம்பண்ணாதவனாயிருக்கி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என் வசனத்தைக் கேட்டு, என்னை அனுப்பினவரை விசுவாசிக்கிறவனுக்கு நித்தியஜீவன் உண்டு; அவன் ஆக்கினைத்தீர்ப்புக்குட்படாமல், மரணத்தைவிட்டு நீங்கி, ஜீவனுக்குட்பட்டிருக்கிறான் என்று மெய்யாகவே மெய்யாகவே உங்களுக்குச் சொல்லுகிற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என் வசனத்தைக் கேட்டு, என்னை அனுப்பினவரை விசுவாசிக்கிறவனுக்கு நித்தியஜீவன் உண்டு; அவன் ஆக்கினைத்தீர்ப்புக்குட்படாமல், மரணத்தைவிட்டு நீங்கி, ஜீவனுக்குட்பட்டிருக்கிறான் என்று மெய்யாகவே மெய்யாகவே உங்களுக்குச் சொல்லுகிறே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ரித்தோர் தேவகுமாரனுடைய சத்தத்தைக் கேட்குங்காலம் வரும், அது இப்பொழுதே வந்திருக்கிறது; அதைக் கேட்கிறவர்கள் பிழைப்பார்கள் என்று மெய்யாகவே மெய்யாகவே உங்களுக்குச் சொல்லுகிற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ரித்தோர் தேவகுமாரனுடைய சத்தத்தைக் கேட்குங்காலம் வரும், அது இப்பொழுதே வந்திருக்கிறது; அதைக் கேட்கிறவர்கள் பிழைப்பார்கள் என்று மெய்யாகவே மெய்யாகவே உங்களுக்குச் சொல்லுகிற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ஏனெனில், பிதாவானவர் தம்மில் தாமே ஜீவனுடையவராயிருக்கிறதுபோல, குமாரனும் தம்மில்தாமே ஜீவனுடையவராயிருக்கும்படி அருள் செய்திருக்கி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 மனுஷகுமாரனாயிருக்கிறபடியால், நியாயத்தீர்ப்புச் செய்யும்படிக்கு அதிகாரத்தையும் அவருக்குக் கொடுத்திருக்கி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தைக்குறித்து நீங்கள் ஆச்சரியப்படவேண்டாம்; ஏனென்றால் பிரேதக்குழிகளிலுள்ள அனைவரும் அவருடைய சத்தத்தைக் கேட்குங் காலம் வரும்;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தைக்குறித்து நீங்கள் ஆச்சரியப்படவேண்டாம்; ஏனென்றால் பிரேதக்குழிகளிலுள்ள அனைவரும் அவருடைய சத்தத்தைக் கேட்குங் காலம் வரும்;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, நன்மைசெய்தவர்கள் ஜீவனை அடையும்படி எழுந்திருக்கிறவர்களாகவும், தீமை செய்தவர்கள் ஆக்கினையை அடையும்படி எழுந்திருக்கிறவர்களாகவும் புறப்படுவ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ைகளிலே குருடர், சப்பாணிகள், சூம்பின உறுப்புடையவர்கள் முதலான வியாதிக்காரர் அநேகர் படுத்திருந்து, தண்ணீர் எப்பொழுது கலங்கும் என்று காத்துக்கொண்டிருப்ப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, நன்மைசெய்தவர்கள் ஜீவனை அடையும்படி எழுந்திருக்கிறவர்களாகவும், தீமை செய்தவர்கள் ஆக்கினையை அடையும்படி எழுந்திருக்கிறவர்களாகவும் புறப்படுவ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ான் என் சுயமாய் ஒன்றுஞ்செய்கிறதில்லை; நான் கேட்கிறபடியே நியாயந்தீர்க்கிறேன்; எனக்குச் சித்தமானதை நான் தேடாமல், என்னை அனுப்பின பிதாவுக்குச் சித்தமானதையே நான் தேடுகிறபடியால் என் தீர்ப்பு நீதியாயிருக்கிறத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ான் என் சுயமாய் ஒன்றுஞ்செய்கிறதில்லை; நான் கேட்கிறபடியே நியாயந்தீர்க்கிறேன்; எனக்குச் சித்தமானதை நான் தேடாமல், என்னை அனுப்பின பிதாவுக்குச் சித்தமானதையே நான் தேடுகிறபடியால் என் தீர்ப்பு நீதியாயிருக்கிறத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என்னைக்குறித்து நானே சாட்சிகொடுத்தால் என் சாட்சி மெய்யாயிராது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என்னைக்குறித்துச் சாட்சிகொடுக்கிறவர் வேறொருவர் இருக்கிறார், அவர் என்னைக்குறித்துக் கொடுக்கிற சாட்சி மெய்யான சாட்சியென்று அறிந்திருக்கிறே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என்னைக்குறித்துச் சாட்சிகொடுக்கிறவர் வேறொருவர் இருக்கிறார், அவர் என்னைக்குறித்துக் கொடுக்கிற சாட்சி மெய்யான சாட்சியென்று அறிந்திருக்கிறே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நீங்கள் யோவானிடத்தில் ஆளனுப்பி விசாரித்தீர்கள், அவன் சத்தியத்திற்கு சாட்சிகொடுத்த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ான் ஏற்றுக்கொள்ளுகிற சாட்சி மனுஷருடைய சாட்சியல்ல, நீங்கள் இரட்சிக்கப்படுவதற்காகவே இவைகளைச் சொல்லுகிறே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ன் எரிந்து பிரகாசிக்கிற விளக்காயிருந்தான்; நீங்களும் சிலகாலம் அவன் வெளிச்சத்திலே களிகூர மனதாயிருந்தீ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ன் எரிந்து பிரகாசிக்கிற விளக்காயிருந்தான்; நீங்களும் சிலகாலம் அவன் வெளிச்சத்திலே களிகூர மனதாயிருந்தீ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ைகளிலே குருடர், சப்பாணிகள், சூம்பின உறுப்புடையவர்கள் முதலான வியாதிக்காரர் அநேகர் படுத்திருந்து, தண்ணீர் எப்பொழுது கலங்கும் என்று காத்துக்கொண்டிருப்ப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யோவானுடைய சாட்சியைப்பார்க்கிலும் மேன்மையான சாட்சி எனக்கு உண்டு; அதென்னவெனில், நான் நிறைவேற்றும்படிக்குப் பிதாவானவர் எனக்குக் கற்பித்ததும் நான் செய்துவருகிறதுமான கிரியைகளே பிதா என்னை அனுப்பினார் என்று என்னைக்குறித்துச் சாட்சி கொடுக்கிறது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யோவானுடைய சாட்சியைப்பார்க்கிலும் மேன்மையான சாட்சி எனக்கு உண்டு; அதென்னவெனில், நான் நிறைவேற்றும்படிக்குப் பிதாவானவர் எனக்குக் கற்பித்ததும் நான் செய்துவருகிறதுமான கிரியைகளே பிதா என்னை அனுப்பினார் என்று என்னைக்குறித்துச் சாட்சி கொடுக்கிறது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என்னை அனுப்பின பிதா தாமே என்னைக் குறித்துச் சாட்சி கொடுத்திருக்கிறார்; நீங்கள் ஒருக்காலும் அவர் சத்தத்தைக் கேட்டதுமில்லை, அவர் ரூபத்தைக் கண்டதுமில்லை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என்னை அனுப்பின பிதா தாமே என்னைக் குறித்துச் சாட்சி கொடுத்திருக்கிறார்; நீங்கள் ஒருக்காலும் அவர் சத்தத்தைக் கேட்டதுமில்லை, அவர் ரூபத்தைக் கண்டதுமில்லை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வர் அனுப்பினவரை நீங்கள் விசுவாசியாதபடியால் அவருடைய வசனம் உங்களில் தரித்திருக்கிறதுமில்லை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வர் அனுப்பினவரை நீங்கள் விசுவாசியாதபடியால் அவருடைய வசனம் உங்களில் தரித்திருக்கிறதுமில்லை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வேதவாக்கியங்களை ஆராய்ந்துபாருங்கள்; அவைகளால் உங்களுக்கு நித்தியஜீவன் உண்டென்று எண்ணுகிறீர்களே, என்னைக்குறித்துச் சாட்சிகொடுக்கிறவைகளும் அவைகளே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வேதவாக்கியங்களை ஆராய்ந்துபாருங்கள்; அவைகளால் உங்களுக்கு நித்தியஜீவன் உண்டென்று எண்ணுகிறீர்களே, என்னைக்குறித்துச் சாட்சிகொடுக்கிறவைகளும் அவைகளே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ப்படியிருந்தும் உங்களுக்கு ஜீவன் உண்டாகும்படி என்னிடத்தில் வர உங்களுக்கு மனதில்லை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நான் மனுஷரால் மகிமையை ஏற்றுக்கொள்ளுகிறதில்லை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னெனில் சில சமயங்களில் தேவதூதன் ஒருவன் அந்தக் குளத்தில் இறங்கி, தண்ணீரைக் கலக்குவான்; தண்ணீர் கலங்கினபின்பு யார் முந்தி அதில் இறங்குவானோ அவன் எப்பேர்ப்பட்ட வியாதிஸ்தனாயிருந்தாலும் சொஸ்தமாவா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உங்களில் தேவ அன்பு இல்லையென்று உங்களை அறிந்திருக்கிறே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நான் என் பிதாவின் நாமத்தினாலே வந்திருந்தும் நீங்கள் என்னை ஏற்றுக்கொள்ளவில்லை, வேறொருவன் தன் சுய நாமத்தினாலே வந்தால் அவனை ஏற்றுக்கொள்வீ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நான் என் பிதாவின் நாமத்தினாலே வந்திருந்தும் நீங்கள் என்னை ஏற்றுக்கொள்ளவில்லை, வேறொருவன் தன் சுய நாமத்தினாலே வந்தால் அவனை ஏற்றுக்கொள்வீர்க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தேவனாலேமாத்திரம் வருகிற மகிமையைத் தேடாமல், ஒருவராலொருவர் மகிமையை ஏற்றுக்கொள்ளுகிற நீங்கள் எப்படி விசுவாசிப்பீர்கள்?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தேவனாலேமாத்திரம் வருகிற மகிமையைத் தேடாமல், ஒருவராலொருவர் மகிமையை ஏற்றுக்கொள்ளுகிற நீங்கள் எப்படி விசுவாசிப்பீர்கள்?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பிதாவினிடத்தில் நான் உங்கள்மேல் குற்றஞ்சாட்டுவேன் என்று நினையாதிருங்கள், நீங்கள் நம்புகிற மோசேயே உங்கள்மேல் குற்றஞ்சாட்டுவா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பிதாவினிடத்தில் நான் உங்கள்மேல் குற்றஞ்சாட்டுவேன் என்று நினையாதிருங்கள், நீங்கள் நம்புகிற மோசேயே உங்கள்மேல் குற்றஞ்சாட்டுவான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நீங்கள் மோசேயை விசுவாசித்தீர்களானால், என்னையும் விசுவாசிப்பீர்கள்; அவன் என்னைக்குறித்து எழுதியிருக்கிறானே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வன் எழுதின வாக்கியங்களை நீங்கள் விசுவாசியாமலிருந்தால் நான் சொல்லுகிற வசனங்களை எப்படி விசுவாசிப்பீர்கள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ஏனெனில் சில சமயங்களில் தேவதூதன் ஒருவன் அந்தக் குளத்தில் இறங்கி, தண்ணீரைக் கலக்குவான்; தண்ணீர் கலங்கினபின்பு யார் முந்தி அதில் இறங்குவானோ அவன் எப்பேர்ப்பட்ட வியாதிஸ்தனாயிருந்தாலும் சொஸ்தமாவ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ுப்பத்தெட்டு வருஷம் வியாதிகொண்டிருந்த ஒரு மனுஷன் அங்கே இருந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678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When Jesus saw him lie, and knew that he had been now a long time in that case, he says unto hi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ll you be made whol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The impotent man answered him, Sir, I have no man, when the water is troubled, to put me in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ool: but while I am coming, another steps down before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Jesus says unto him, Rise, take up your bed, and wal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immediately the man was made whole, and took up his bed, and walked: and on the same day w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sabba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The Jews therefore said unto him that was cured, It is the sabbath day: it is not lawful for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carry your b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He answered them, He that made me whole, the same said unto me, Take up your bed, and wal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fter this there was a feast of the Jews; and Jesus went up to Jerusal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en asked they him, What man is that which said unto you, Take up your bed, and walk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he that was healed know not who it was: for Jesus had conveyed himself away, a multitud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ing in that pla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fterward Jesus finds him in the temple, and said unto him, Behold, you are made whole: sin n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ore, lest a worse thing come un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The man departed, and told the Jews that it was Jesus, which had made him who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therefore did the Jews persecute Jesus, and sought to slay him, because he had done the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ings on the sabbath d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But Jesus answered them, My Father works until now, and I wor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Therefore the Jews sought the more to kill him, because he not only had broken the sabbath, bu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Now there is at Jerusalem by the sheep market a pool, which is called in the Hebrew tongu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id also that God was his Father, making himself equal with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Then answered Jesus and said unto them, Verily, verily, I say unto you, The Son can do noth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himself, but what he sees the Father do: for what things whatsoever he does, these also does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n likewi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For the Father loves the Son, and shows him all things that himself does: and he will show hi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reater works than these, that all of you may marv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For as the Father raises up the dead, and replenishes life to them; even so the Son gives lif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whom he wi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For the Father judges no man, but has committed all judgment unto the Son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That all men should honour the Son, even as they honour the Father. He that honors not the S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thesda, having five porch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nors not the Father which has sent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Verily, verily, I say unto you, He that hears my word, and believes on him that sent me, h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verlasting life, and shall not come into condemnation; but is passed from death unto lif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Verily, verily, I say unto you, The hour is coming, and now is, when the dead shall hear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voice of the Son of God: and they that hear shall liv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For as the Father has life in himself; so has he given to the Son to have life in himself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has given him authority to execute judgment also, because he is the Son of m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Marvel not at this: for the hour is coming, in the which all that are in the graves shall hea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voic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shall come forth; they that have done good, unto the resurrection of life; and they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In these lay a great multitude of impotent folk, of blind, halt, withered, waiting for the mov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ve done evil, unto the resurrection of damna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I can of mine own self do nothing: as I hear, I judge: and my judgment is just; because I seek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 mine own will, but the will of the Father which has sent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If I bear witness of myself, my witness is not tru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There is another that bears witness of me; and I know that the witness which he witnesses of 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 tru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All of you sent unto John, and he bare witness unto the tru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But I receive not testimony from man: but these things I say, that all of you might be sav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He was a burning and a shining light: and all of you were willing for a season to rejoice in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igh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the wat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But I have greater witness than that of John: for the works which the Father has given me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inish, the same works that I do, bear witness of me, that the Father has sent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And the Father himself, which has sent me, has borne witness of me. All of you have neith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ard his voice at any time, nor seen his shap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And all of you have not his word abiding in you: for whom he has sent, him all of you belie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Search the scriptures; for in them all of you think all of you have eternal life: and they a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which testify of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And all of you will not come to me, that all of you might have lif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I receive not honour from m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For an angel went down at a certain season into the pool, and troubled the water: whosoever th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But I know you, that all of you have not the love of God in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I am come in my Father's name, and all of you receive me not: if another shall come in his ow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ame, him all of you will receiv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How can all of you believe, which receive honour one of another, and seek not the honour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s from God only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Do not think that I will accuse you to the Father: there is one that accuses you, even Moses,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om all of you tru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For had all of you believed Moses, all of you would have believed me; for he wrote of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But if all of you believe not his writings, how shall all of you believe my word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irst after the troubling of the water stepped in was made whole of whatsoever disease he ha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a certain man was there, which had an infirmity thirty and eight yea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hn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2026-09-04T19:52:50Z</dcterms:created>
  <dcterms:modified xsi:type="dcterms:W3CDTF">2026-09-04T19:52:50Z</dcterms:modified>
  <dc:title>John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