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presProps" Target="presProps.xml"/>
  <Relationship Id="rId70" Type="http://schemas.openxmlformats.org/officeDocument/2006/relationships/viewProps" Target="viewProps.xml"/>
  <Relationship Id="rId7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லிப்பு செய்த அதிசயங்களை ஜனங்கள் கேள்விப்பட்டு கண்டு, அவனால் சொல்லப்பட்டவைகளை ஒருமனப்பட்டுக் கவனித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நேகரிலிருந்த அசுத்தஆவிகள் மிகுந்த சத்தத்தோடே கூப்பிட்டு அவர்களை விட்டுப் புறப்பட்டது. அநேகந் திமிர்வாதக்காரரும் சப்பாணிகளும் குணமாக்கப்பட்ட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நேகரிலிருந்த அசுத்தஆவிகள் மிகுந்த சத்தத்தோடே கூப்பிட்டு அவர்களை விட்டுப் புறப்பட்டது. அநேகந் திமிர்வாதக்காரரும் சப்பாணிகளும் குணமாக்கப்பட்ட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்தப் பட்டணத்திலே மிகுந்த சந்தோஷம் உண்டாயிற்ற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ீமோன் என்று பேர்கொண்ட ஒருமனுஷன் அந்தப் பட்டணத்திலே மாயவித்தைக்காரனாயிருந்து, தன்னை ஒரு பெரியவனென்று சொல்லி, சமாரியாநாட்டு ஜனங்களைப் பிரமிக்கப்பண்ணிக்கொண்டிருந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ீமோன் என்று பேர்கொண்ட ஒருமனுஷன் அந்தப் பட்டணத்திலே மாயவித்தைக்காரனாயிருந்து, தன்னை ஒரு பெரியவனென்று சொல்லி, சமாரியாநாட்டு ஜனங்களைப் பிரமிக்கப்பண்ணிக்கொண்டிருந்த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ேவனுடைய பெரிதான சக்தி இவன்தான் என்று எண்ணி, சிறியோர் பெரியோர் யாவரும் அவனுக்குச் செவிகொடுத்துவந்த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ேவனுடைய பெரிதான சக்தி இவன்தான் என்று எண்ணி, சிறியோர் பெரியோர் யாவரும் அவனுக்குச் செவிகொடுத்துவந்த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் அநேக காலமாய்த் தன்னுடைய மாயவித்தைகளினாலே அவர்களைப் பிரமிக்கப்பண்ணினதினால் அவனை மதித்துவந்த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னுடைய ராஜ்யத்துக்கும் இயேசுகிறிஸ்துவினுடைய நாமத்துக்கும் ஏற்றவைகளைக்குறித்து, பிலிப்பு பிரசங்கித்ததை அவர்கள் விசுவாசித்தபோது, புருஷரும் ஸ்திரீகளும் ஞானஸ்நானம்பெற்ற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னைக் கொலைசெய்கிறதற்குச் சவுலும் சம்மதித்திருந்தான். அக்காலத்திலே எருசலேமிலுள்ள சபைக்கு மிகுந்த துன்பம் உண்டாயிற்று. அப்போஸ்தலர்தவிர, மற்ற யாவரும் யூதேயா சமாரியா தேசங்களில் சிறைப்பட்டுப்போன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னுடைய ராஜ்யத்துக்கும் இயேசுகிறிஸ்துவினுடைய நாமத்துக்கும் ஏற்றவைகளைக்குறித்து, பிலிப்பு பிரசங்கித்ததை அவர்கள் விசுவாசித்தபோது, புருஷரும் ஸ்திரீகளும் ஞானஸ்நானம்பெற்ற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சீமோனும் விசுவாசித்து ஞானஸ்நானம் பெற்று, பிலிப்பைப்பற்றிக்கொண்டு, அவனால் நடந்த அடையாளங்களையும் பெரிய அற்புதங்களையும்கண்டு பிரமித்த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சீமோனும் விசுவாசித்து ஞானஸ்நானம் பெற்று, பிலிப்பைப்பற்றிக்கொண்டு, அவனால் நடந்த அடையாளங்களையும் பெரிய அற்புதங்களையும்கண்டு பிரமித்த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மாரியர் தேவவசனத்தை ஏற்றுக்கொண்டதை எருசலேமிலுள்ள அப்போஸ்தலர்கள் கேள்விப்பட்டு, பேதுருவையும் யோவானையும் அவர்களிடத்திற்கு அனுப்பின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மாரியர் தேவவசனத்தை ஏற்றுக்கொண்டதை எருசலேமிலுள்ள அப்போஸ்தலர்கள் கேள்விப்பட்டு, பேதுருவையும் யோவானையும் அவர்களிடத்திற்கு அனுப்பின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வர்கள் வந்தபொழுது அவர்களிலொருவனும் பரிசுத்த ஆவியைப் பெறாமல் கர்த்தராகிய இயேசுவின் நாமத்திலே ஞானஸ்நானத்தை மாத்திரம் பெற்றிருந்தவர்களாகக் கண்டு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் பரிசுத்த ஆவியைப் பெற்றுக்கொள்ளும்படி அவர்களுக்காக ஜெபம்பண்ணி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் பரிசுத்த ஆவியைப் பெற்றுக்கொள்ளும்படி அவர்களுக்காக ஜெபம்பண்ணி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மேல் கைகளை வைத்தார்கள், அப்பொழுது அவர்கள் பரிசுத்த ஆவியைப் பெற்ற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ோஸ்தலர் தங்கள் கைகளை அவர்கள்மேல் வைத்ததினால் பரிசுத்த ஆவி தந்தருளப்படுகிறதைச் சீமோன் கண்டபோது, அவர்களிடத்தில் பணத்தைக் கொண்டுவந்து: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னைக் கொலைசெய்கிறதற்குச் சவுலும் சம்மதித்திருந்தான். அக்காலத்திலே எருசலேமிலுள்ள சபைக்கு மிகுந்த துன்பம் உண்டாயிற்று. அப்போஸ்தலர்தவிர, மற்ற யாவரும் யூதேயா சமாரியா தேசங்களில் சிறைப்பட்டுப்போன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எவன்மேல் என் கைகளை வைக்கிறேனோ அவன் பரிசுத்த ஆவியைப் பெறத்தக்கதாக எனக்கும் இந்த அதிகாரத்தைக் கொடுக்கவேண்டும்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எவன்மேல் என் கைகளை வைக்கிறேனோ அவன் பரிசுத்த ஆவியைப் பெறத்தக்கதாக எனக்கும் இந்த அதிகாரத்தைக் கொடுக்கவேண்டும் எ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ேதுரு அவனை நோக்கி: தேவனுடைய வரத்தைப் பணத்தினாலே சம்பாதித்துக்கொள்ளலாமென்று நீ நினைத்தபடியால் உன் பணம் உன்னோடேகூட நாசமாய்ப் போகக்கடவது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ேதுரு அவனை நோக்கி: தேவனுடைய வரத்தைப் பணத்தினாலே சம்பாதித்துக்கொள்ளலாமென்று நீ நினைத்தபடியால் உன் பணம் உன்னோடேகூட நாசமாய்ப் போகக்கடவத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ன் இருதயம் தேவனுக்குமுன்பாகச் செம்மையாயிராதபடியால், இந்த விஷயத்திலே உனக்குப் பங்குமில்லை பாகமுமில்லை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கையால் நீ உன் துர்க்குணத்தை விட்டு மனந்திரும்பி, தேவனை நோக்கி வேண்டிக்கொள்; ஒருவேளை உன் இருதயத்தின் எண்ணம் உனக்கு மன்னிக்கப்படலா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கையால் நீ உன் துர்க்குணத்தை விட்டு மனந்திரும்பி, தேவனை நோக்கி வேண்டிக்கொள்; ஒருவேளை உன் இருதயத்தின் எண்ணம் உனக்கு மன்னிக்கப்படலா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 கசப்பான பிச்சிலும் பாவக்கட்டிலும் அகப்பட்டிருக்கிறதாகக் காண்கிறேன் என்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தற்குச் சீமோன்: நீங்கள் சொன்ன காரியங்களில் ஒன்றும் எனக்கு நேரிடாதபடிக்கு, எனக்காகக் கர்த்தரை வேண்டிக்கொள்ளுங்கள்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தற்குச் சீமோன்: நீங்கள் சொன்ன காரியங்களில் ஒன்றும் எனக்கு நேரிடாதபடிக்கு, எனக்காகக் கர்த்தரை வேண்டிக்கொள்ளுங்கள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 பக்தியுள்ள மனுஷர் ஸ்தேவானை எடுத்து அடக்கம்பண்ணி, அவனுக்காக மிகவும் துக்கங்கொண்டாடினார்கள்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வ்விதமாய் அவர்கள் கர்த்தருடைய வசனத்தைச் சாட்சியாய் அறிவித்துச் சொன்னபின்பு, சமாரியருடைய அநேக கிராமங்களில் சுவிசேஷத்தைப் பிரசங்கித்து, எருசலேமுக்குத் திரும்பிவந்த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வ்விதமாய் அவர்கள் கர்த்தருடைய வசனத்தைச் சாட்சியாய் அறிவித்துச் சொன்னபின்பு, சமாரியருடைய அநேக கிராமங்களில் சுவிசேஷத்தைப் பிரசங்கித்து, எருசலேமுக்குத் திரும்பிவந்த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ின்பு கர்த்தருடைய தூதன் பிலிப்பை நோக்கி: நீ எழுந்து, தெற்கு முகமாய் எருசலேமிலிருந்து காசா பட்டணத்துக்குப் போகிற வனாந்தரமார்க்கமாய்ப் போ என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ின்பு கர்த்தருடைய தூதன் பிலிப்பை நோக்கி: நீ எழுந்து, தெற்கு முகமாய் எருசலேமிலிருந்து காசா பட்டணத்துக்குப் போகிற வனாந்தரமார்க்கமாய்ப் போ என்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ந்தப்படி அவன் எழுந்து போனான். அப்பொழுது எத்தியோப்பியருடைய ராஜஸ்திரீயாகிய கந்தாகே என்பவளுக்கு மந்திரியும் அவளுடைய பொக்கிஷமெல்லாவற்றிற்கும் தலைவனுமாயிருந்த எத்தியோப்பியனாகிய ஒருவன் பணிந்துகொள்ளும்படி எருசலேமுக்கு வந்திருந்து;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ந்தப்படி அவன் எழுந்து போனான். அப்பொழுது எத்தியோப்பியருடைய ராஜஸ்திரீயாகிய கந்தாகே என்பவளுக்கு மந்திரியும் அவளுடைய பொக்கிஷமெல்லாவற்றிற்கும் தலைவனுமாயிருந்த எத்தியோப்பியனாகிய ஒருவன் பணிந்துகொள்ளும்படி எருசலேமுக்கு வந்திருந்து;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ஊருக்குத் திரும்பிப்போகும்போது, தன் இரதத்திலே உட்கார்ந்து, ஏசாயா தீர்க்கதரிசியின் ஆகமத்தை வாசித்துக்கொண்டிருந்த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ஆவியானவர்: நீ போய், அந்த இரதத்துடனே சேர்ந்துகொள் என்று பிலிப்புடனே சொன்னார்;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பிலிப்பு ஓடிப்போய்ச்சேர்ந்து, அவன் தீர்க்கதரிசியின் ஆகமத்தை வாசிக்கிறதைக் கேட்டு நீர் வாசிக்கிறவைகளின் கருத்து உமக்குத் தெரியுமா என்ற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பிலிப்பு ஓடிப்போய்ச்சேர்ந்து, அவன் தீர்க்கதரிசியின் ஆகமத்தை வாசிக்கிறதைக் கேட்டு நீர் வாசிக்கிறவைகளின் கருத்து உமக்குத் தெரியுமா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வுல் வீடுகள்தோறும் நுழைந்து, புருஷரையும் ஸ்திரீகளையும் இழுத்துக்கொண்டுபோய், காவலில் போடுவித்து, சபையைப் பாழாக்கிக்கொண்டிருந்த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தற்கு அவன் ஒருவன் எனக்குத் தெரிவிக்காவிட்டால் அது எனக்கு எப்படித் தெரியும் என்று சொல்லி; பிலிப்பு ஏறி, தன்னோடே உட்காரும்படி அவனை வேண்டிக்கொண்ட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தற்கு அவன் ஒருவன் எனக்குத் தெரிவிக்காவிட்டால் அது எனக்கு எப்படித் தெரியும் என்று சொல்லி; பிலிப்பு ஏறி, தன்னோடே உட்காரும்படி அவனை வேண்டிக்கொண்ட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ன் வாசித்த வேதவாக்கியமென்னவென்றால்; அவர் ஒரு ஆட்டைப்போல அடிக்கப்படுவதற்குக் கொண்டு போகப்பட்டார்; மயிர்க்கத்தரிக்கிறவனுக்கு முன்பாகச் சத்தமிடாதிருக்கிற ஆட்டுக்குட்டியைப்போல அவர் தமது வாயைத் திறவாதிருந்த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ன் வாசித்த வேதவாக்கியமென்னவென்றால்; அவர் ஒரு ஆட்டைப்போல அடிக்கப்படுவதற்குக் கொண்டு போகப்பட்டார்; மயிர்க்கத்தரிக்கிறவனுக்கு முன்பாகச் சத்தமிடாதிருக்கிற ஆட்டுக்குட்டியைப்போல அவர் தமது வாயைத் திறவாதிருந்த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ர் தம்மைத் தாழ்த்தினபோது அவருடைய நியாயம் எடுத்துப்போடப்பட்டது; அவருடைய ஜீவன் பூமியிலிருந்து எடுபட்டுப்போயிற்று; அவருடைய வம்சத்தை யாராலே சொல்லிமுடியும் என்பதே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ர் தம்மைத் தாழ்த்தினபோது அவருடைய நியாயம் எடுத்துப்போடப்பட்டது; அவருடைய ஜீவன் பூமியிலிருந்து எடுபட்டுப்போயிற்று; அவருடைய வம்சத்தை யாராலே சொல்லிமுடியும் என்பதே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மந்திரி பிலிப்பை நோக்கி: தீர்க்கதரிசி யாரைக்குறித்து இதைச் சொல்லுகிறார்? தம்மைக்குறித்தோ, வேறொருவரைக்குறித்தோ? எனக்குச் சொல்லவேண்டும் என்று கேட்டுக்கொண்ட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மந்திரி பிலிப்பை நோக்கி: தீர்க்கதரிசி யாரைக்குறித்து இதைச் சொல்லுகிறார்? தம்மைக்குறித்தோ, வேறொருவரைக்குறித்தோ? எனக்குச் சொல்லவேண்டும் என்று கேட்டுக்கொண்ட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ப்பொழுது பிலிப்பு பேசத்தொடங்கி, இந்த வேதவாக்கியத்தை முன்னிட்டு இயேசுவைக்குறித்து அவனுக்குப்பிரசங்கித்த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இவ்விதமாய் அவர்கள் வழிநடந்துபோகையில், தண்ணீருள்ள ஓரிடத்திற்கு வந்தார்கள். அப்பொழுது மந்திரி: இதோ, தண்ணீர் இருக்கிறதே, நான் ஞானஸ்நானம் பெறுகிறதற்குத் தடையென்ன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வுல் வீடுகள்தோறும் நுழைந்து, புருஷரையும் ஸ்திரீகளையும் இழுத்துக்கொண்டுபோய், காவலில் போடுவித்து, சபையைப் பாழாக்கிக்கொண்டிருந்த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இவ்விதமாய் அவர்கள் வழிநடந்துபோகையில், தண்ணீருள்ள ஓரிடத்திற்கு வந்தார்கள். அப்பொழுது மந்திரி: இதோ, தண்ணீர் இருக்கிறதே, நான் ஞானஸ்நானம் பெறுகிறதற்குத் தடையென்ன என்ற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தற்குப் பிலிப்பு: நீர் முழு இருதயத்தோடும் விசுவாசித்தால் தடையில்லையென்றான். அப்பொழுது அவன் இயேசுகிறிஸ்துவை தேவனுடைய குமாரனென்று விசுவாசிக்கிறேன் என்று சொல்லி;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இரதத்தை நிறுத்தச்சொன்னான். அப்பொழுது பிலிப்பும் மந்திரியும் ஆகிய இருவரும் தண்ணீரில் இறங்கினார்கள், பிலிப்பு அவனுக்கு ஞானஸ்நானங்கொடுத்த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ர்கள் தண்ணீரிலிருந்து கரையேறினபொழுது கர்த்தருடைய ஆவியானவர் பிலிப்பைக் கொண்டுபோய்விட்டார். மந்திரி அப்புறம் அவனைக் காணாமல், சந்தோஷத்தோடே தன் வழியே போன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ர்கள் தண்ணீரிலிருந்து கரையேறினபொழுது கர்த்தருடைய ஆவியானவர் பிலிப்பைக் கொண்டுபோய்விட்டார். மந்திரி அப்புறம் அவனைக் காணாமல், சந்தோஷத்தோடே தன் வழியே போன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பிலிப்பு ஆசோத்திலே காணப்பட்டு, அவ்விடத்திலிருந்து பிரயாணம் பண்ணி செசரியாவுக்கு வருகிறவரையில் சகல பட்டணங்களிலும் சுவிசேஷத்தைப் பிரசங்கித்துக்கொண்டுவந்தான்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பிலிப்பு ஆசோத்திலே காணப்பட்டு, அவ்விடத்திலிருந்து பிரயாணம் பண்ணி செசரியாவுக்கு வருகிறவரையில் சகல பட்டணங்களிலும் சுவிசேஷத்தைப் பிரசங்கித்துக்கொண்டுவந்தான்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ிதறிப்போனவர்கள் எங்குந்திரிந்து, சுவிசேஷ வசனத்தைப் பிரசங்கித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பிலிப்பென்பவன் சமாரியாவிலுள்ள ஒரு பட்டணத்திற்குப் போய், அங்குள்ளவர்களுக்கு பிரசங்கித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லிப்பு செய்த அதிசயங்களை ஜனங்கள் கேள்விப்பட்டு கண்டு, அவனால் சொல்லப்பட்டவைகளை ஒருமனப்பட்டுக் கவனித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37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లక్ష్యముంచగ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అనేకులను పట్టిన అపవిత్రాత్మలు పెద్ద కేకలువేసి వారిని వదలిపోయెను; పక్షవాయువుగలవారును కుంటివార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నేకులు స్వస్థత పొంద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అందుకు ఆ పట్టణములో మిగుల సంతోషము కలిగ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సీమోనను ఒక మనుష్యుడు లోగడ ఆ పట్టణములో గారడీచేయుచు, తానెవడో యొక గొప్పవాడని చెప్పు కొనుచు, సమర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జనులను విభ్రాంతిపరచుచ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కొద్దివాడు మొదలుకొని గొప్పవాని మట్టుకు అందరుదేవుని మహాశక్తి యనబడిన వాడు ఇతడే అని చెప్పు కొనుచ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తని లక్ష్యపెట్ట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అతడు బహుకాలము గారడీలు చేయుచు వారిని విభ్రాంతిపరచినందున వారతని లక్ష్య పెట్ట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అయితే ఫిలిప్పు దేవుని రాజ్యమునుగూర్చియు యేసుక్రీస్తు నామమును గూర్చియు సువార్త ప్రకటించు చుండ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ఆ కాలమందు యెరూషలేములోని సంఘమునకు గొప్ప హింస కలిగినందున, అపొస్తలులు తప్ప అందరు యూదయ సమర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రతని నమి్మ, పురుషులును స్త్రీలును బాప్తిస్మము పొంద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అప్పుడు సీమోనుకూడ నమి్మబాప్తిస్మముపొంది ఫిలిప్పును ఎడబాయకుండి, సూచక క్రియలున ు గొప్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ద్భుతములును జరుగుట చూచి విభ్రాంతి నొంద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సమరయవారు దేవుని వాక్యము అంగీకరించిరని యెరూషలేములోని అపొస్తలులు విని, పేతురును యోహాన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రియొద్దకు పంప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వీరు వచ్చి వారు పరిశుద్ధాత్మను పొందవలెనని వారికొరకు ప్రార్థనచేస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అంతకు ముందు వారిలో ఎవనిమీదను ఆయన దిగియుండ లేదు, వారు ప్రభువైన యేసు నామమున బాప్తిస్మము మాత్ర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ొందియుం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అప్పుడు పేతురును యోహానును వారిమీద చేతు లుంచగా వారు పరిశుద్ధాత్మను పొంద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అపొస్తలులు చేతులుంచుటవలన పరిశుద్ధాత్మ అనుగ్రహింపబడెనని సీమోను చూ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ేశములయందు చెదరిపోయ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వారియెదుట ద్రవ్యము పెట్టినేనెవనిమీద చేతులుంచుదునో వాడు పరిశుద్ధాత్మను పొందునట్లు ఈ అధికార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ాకియ్యుడని అడిగ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అందుకు పేతురునీవు ద్రవ్యమిచ్చి దేవుని వరము సంపాదించు కొందునని తలంచుకొనినందున నీ వెండి నీతోకూడ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శించునుగా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నీ హృదయము దేవునియెదుట సరియైనది కాదు గనుక యీ కార్యమందు నీకు పాలుపంపులు లేవ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కాబట్టి యీ నీ చెడుతనము మానుకొని మారు మనస్సునొంది ప్రభువును వేడుకొనుము; ఒకవేళ నీ హృదయాలోచ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్షమింపబడవచ్చున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నీవు ఘోర దుష్టత్వములోను దుర్నీతి బంధకములోను ఉన్నట్టు నాకు కనబడుచున్నదని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అందుకు సీమోనుమీరు చెప్పినవాటిలో ఏదియు నా మీదికి రాకుండ మీరే నాకొరకు ప్రభువును వేడుకొనుడ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భక్తిగల మనుష్యులు స్తెఫనును సమాధిచేసి అతనిని గూర్చి బహుగా ప్రలాపిం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అంతట వారు సాక్ష్యమిచ్చుచు ప్రభువు వాక్యము బోధించి యెరూషలేమునకు తిరిగి వెళ్లుచు, సమరయుల అనే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్రామములలో సువార్త ప్రకటించుచు వచ్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ప్రభువు దూతనీవు లేచి, దక్షిణముగా వెళ్లి, యెరూషలేమునుండి గాజాకు పోవు అరణ్యమార్గమును కలసి కొమ్మ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ఫిలిప్పుతో చెప్పగా అతడు లేచి వెళ్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అప్పుడు ఐతియొపీయుల రాణియైన కందాకేక్రింద మంత్రియై ఆమెయొక్క ధనాగారమంతటి మీదనున్న ఐతియొపీయుడై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పుంసకుడు ఆరాధించుటకు యెరూష లేమునకు వచ్చియ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అతడు తిరిగి వెళ్లుచు, తన రథముమీద కూర్చుండి ప్రవక్తయైన యెషయా గ్రంథము చదువుచ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అప్పుడు ఆత్మ ఫిలిప్పుతోనీవు ఆ రథము దగ్గరకుపోయి దానిని కలిసికొనుమని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ఫిలిప్పు దగ్గరకు పరుగెత్తికొనిపోయి అతడు ప్రవక్తయైన యెషయా గ్రంథము చదువుచుండగా వినినీవు చదువునద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్రహించుచున్నావా? అని అడుగ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సౌలయితే ఇంటింట జొచ్చి, పురుషులను స్త్రీలను ఈడ్చుకొని పోయి, చెరసాలలో వేయించి సంఘమ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అతడు ఎవడైనను నాకు త్రోవ చూపకుంటే ఏలాగు గ్రహింపగలనని చెప్పి, రథమెక్కి తనతో కూర్చుండమని ఫిలిప్ప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ేడు కొ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అతడు లేఖనమందు చదువుచున్న భాగ మేదనగా ఆయన గొఱ్ఱవలె వధకు తేబడెను బొచ్చు కత్తిరించువాని యెదు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ొఱ్ఱపిల్ల ఏలాగు మౌనముగా ఉండునో ఆలాగే ఆయన నోరు తెరవక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ఆయన దీనత్వమునుబట్టి ఆయనకు న్యాయవిమర్శ దొరకకపోయెను ఆయన సంతానమును ఎవరు వివరింతురు? ఆయన జీవ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భూమిమీదనుండి తీసివేయబడినద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అప్పుడు నపుంసకుడుప్రవక్త యెవనిగూర్చి యీలాగు చెప్పుచున్నాడు? తన్నుగూర్చియా, వేరొక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ూర్చియా?దయచేసి నాకు తెలుపుమని ఫిలిప్పు నడిగ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అందుకు ఫిలిప్పు నోరు తెరచి, ఆ లేఖనమును అనుసరించి అతనికి యేసునుగూర్చిన సువార్త ప్రకట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వారు త్రోవలో వెళ్లుచుండగా నీళ్లున్న యొక చోటికి వచ్చినప్పుడు నపుంసకుడుఇదిగో నీళ్లు; నా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ాడుచేయుచ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బాప్తిస్మ మిచ్చుటకు ఆటంకమేమని అడిగి రథము నిలుపుమని ఆజ్ఞాప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ఫిలిప్పు నపుంసకుడు ఇద్దరును నీళ్లలోనికి దిగ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అంతట ఫిలిప్పు అతనికి బాప్తిస్మ మి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వారు నీళ్లలోనుండి వెడలి వచ్చినప్పుడు ప్రభువు ఆత్మ ఫిలిప్పును కొనిపోయెను, నపుంసకుడు సంతోషించుచ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న త్రోవను వెళ్లెను; అతడు ఫిలిప్పును మరి యెన్నడును చూడలే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అయితే ఫిలిప్పు అజోతులో కనబడెను. అక్కడనుండి కైసరయకు వచ్చువరకు అతడు పట్టణము లన్నిటిలో సంచరించుచ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ువార్త ప్రకటించుచు వ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కాబట్టి చెదరిపోయివారు సువార్త వాక్యమును ప్రకటించుచు సంచారముచేస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అప్పుడు ఫిలిప్పు సమరయ పట్టణమువరకును వెళ్లి క్రీస్తును వారికి ప్రకటించు చ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జనసమూహములు విని ఫిలిప్పు చేసిన సూచక క్రియలను చూచినందున అతడు చెప్పిన మాటలయందు ఏక మనస్సుత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2026-06-21T07:38:42Z</dcterms:created>
  <dcterms:modified xsi:type="dcterms:W3CDTF">2026-06-21T07:38:42Z</dcterms:modified>
  <dc:title>அப்போஸ்தலர் : 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