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people with one accord gave heed unto those things which Philip spoke, hearing and seeing the miracles which he di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people with one accord gave heed unto those things which Philip spoke, hearing and seeing the miracles which he di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unclean spirits, crying with loud voice, came out of many that were possessed with them: and many taken with palsies, and that were lame, were heal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unclean spirits, crying with loud voice, came out of many that were possessed with them: and many taken with palsies, and that were lame, were heal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re was great joy in that ci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there was a certain man, called Simon, which in time past in the same city used sorcery, and bewitched the people of Samaria, giving out that himself was some great on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there was a certain man, called Simon, which in time past in the same city used sorcery, and bewitched the people of Samaria, giving out that himself was some great on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o whom they all gave heed, from the least to the greatest, saying, This man is the great power of Go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o whom they all gave heed, from the least to the greatest, saying, This man is the great power of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o him they had regard, because that of long time he had bewitched them with sorceri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Saul was consenting unto his death. And at that time there was a great persecution against the church which was at Jerusalem; and they were all scattered abroad throughout the regions of Judaea and Samaria, except the apostl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o him they had regard, because that of long time he had bewitched them with sorceri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when they believed Philip preaching the things concerning the kingdom of God, and the name of Jesus Christ, they were baptized, both men and wome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ut when they believed Philip preaching the things concerning the kingdom of God, and the name of Jesus Christ, they were baptized, both men and wom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Simon himself believed also: and when he was baptized, he continued with Philip, and wondered, beholding the miracles and signs which were don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Simon himself believed also: and when he was baptized, he continued with Philip, and wondered, beholding the miracles and signs which were don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ow when the apostles which were at Jerusalem heard that Samaria had received the word of God, they sent unto them Peter and Joh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Now when the apostles which were at Jerusalem heard that Samaria had received the word of God, they sent unto them Peter and Joh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when they were come down, prayed for them, that they might receive the Holy Spiri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o, when they were come down, prayed for them, that they might receive the Holy Spiri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as yet he was fallen upon none of them: only they were baptized in the name of the Lord Jesu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Saul was consenting unto his death. And at that time there was a great persecution against the church which was at Jerusalem; and they were all scattered abroad throughout the regions of Judaea and Samaria, except the apostl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laid they their hands on them, and they received the Holy Spir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when Simon saw that through laying on of the apostles' hands the Holy Spirit was given, he offered them mone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when Simon saw that through laying on of the apostles' hands the Holy Spirit was given, he offered them mone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aying, Give me also this power, that on whomsoever I lay hands, he may receive the Holy Spiri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aying, Give me also this power, that on whomsoever I lay hands, he may receive the Holy Spir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Peter said unto him, Your money perish with you, because you have thought that the gift of God may be purchased with mone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Peter said unto him, Your money perish with you, because you have thought that the gift of God may be purchased with mone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have neither part nor lot in this matter: for your heart is not right in the sight of G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have neither part nor lot in this matter: for your heart is not right in the sight of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Repent therefore of this your wickedness, and pray God, if perhaps the thought of yours heart may be forgiven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devout men carried Stephen to his burial, and made great lamentation over hi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Repent therefore of this your wickedness, and pray God, if perhaps the thought of yours heart may be forgiven you.]]></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I perceive that you are in the gall of bitterness, and in the bond of iniquity.]]></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n answered Simon, and said, Pray all of you to the LORD for me, that none of these things which all of you have spoken come upon m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n answered Simon, and said, Pray all of you to the LORD for me, that none of these things which all of you have spoken come upon m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when they had testified and preached the word of the Lord, returned to Jerusalem, and preached the gospel in many villages of the Samaritan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when they had testified and preached the word of the Lord, returned to Jerusalem, and preached the gospel in many villages of the Samaritan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angel of the Lord spoke unto Philip, saying, Arise, and go toward the south unto the way that goes down from Jerusalem unto Gaza, which is deser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angel of the Lord spoke unto Philip, saying, Arise, and go toward the south unto the way that goes down from Jerusalem unto Gaza, which is deser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arose and went: and, behold, a man of Ethiopia, an eunuch of great authority under Candace queen of the Ethiopians, who had the charge of all her treasure, and had come to Jerusalem in order to worship,]]></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arose and went: and, behold, a man of Ethiopia, an eunuch of great authority under Candace queen of the Ethiopians, who had the charge of all her treasure, and had come to Jerusalem in order to worship,]]></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s for Saul, he made havoc of the church, entering into every house, and haling men and women committed them to pris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he arose and went: and, behold, a man of Ethiopia, an eunuch of great authority under Candace queen of the Ethiopians, who had the charge of all her treasure, and had come to Jerusalem in order to worship,]]></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as returning, and sitting in his chariot read Isaiah the prophe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as returning, and sitting in his chariot read Isaiah the prophe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the Spirit said unto Philip, Go near, and join yourself to this chario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Philip ran thither to him, and heard him read the prophet Isaiah, and said, Understand you what you rea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Philip ran thither to him, and heard him read the prophet Isaiah, and said, Understand you what you rea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said, How can I, except some man should guide me? And he desired Philip that he would come up and sit with hi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said, How can I, except some man should guide me? And he desired Philip that he would come up and sit with hi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 place of the scripture which he read was this, He was led as a sheep to the slaughter; and like a lamb dumb before his shearer, so opened he not his mouth:]]></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 place of the scripture which he read was this, He was led as a sheep to the slaughter; and like a lamb dumb before his shearer, so opened he not his mout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s for Saul, he made havoc of the church, entering into every house, and haling men and women committed them to priso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 place of the scripture which he read was this, He was led as a sheep to the slaughter; and like a lamb dumb before his shearer, so opened he not his mouth:]]></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In his humiliation his judgment was taken away: and who shall declare his generation? for his life is taken from the earth.]]></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In his humiliation his judgment was taken away: and who shall declare his generation? for his life is taken from the earth.]]></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eunuch answered Philip, and said, I pray you, of whom speaks the prophet this? of himself, or of some other man?]]></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eunuch answered Philip, and said, I pray you, of whom speaks the prophet this? of himself, or of some other man?]]></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n Philip opened his mouth, and began at the same scripture, and preached unto him Jesu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n Philip opened his mouth, and began at the same scripture, and preached unto him Jesu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as they went on their way, they came unto a certain water: and the eunuch said, See, here is water; what does hinder me to be baptize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as they went on their way, they came unto a certain water: and the eunuch said, See, here is water; what does hinder me to be baptize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Philip said, If you believe with all yours heart, you may. And he answered and said, I believe that Jesus Christ is the Son of Go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fore they that were scattered abroad went every where preaching the wor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Philip said, If you believe with all yours heart, you may. And he answered and said, I believe that Jesus Christ is the Son of Go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he commanded the chariot to stand still: and they went down both into the water, both Philip and the eunuch; and he baptized him.]]></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he commanded the chariot to stand still: and they went down both into the water, both Philip and the eunuch; and he baptized him.]]></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when they were come up out of the water, the Spirit of the Lord caught away Philip, that the eunuch saw him no more: and he went on his way rejoicing.]]></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when they were come up out of the water, the Spirit of the Lord caught away Philip, that the eunuch saw him no more: and he went on his way rejoicing.]]></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Philip was found at Azotus: and passing through he preached in all the cities, till he came to Caesarea.]]></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Philip was found at Azotus: and passing through he preached in all the cities, till he came to Caesarea.]]></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Philip went down to the city of Samaria, and preached Christ unto th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Philip went down to the city of Samaria, and preached Christ unto the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லிப்பு செய்த அதிசயங்களை ஜனங்கள் கேள்விப்பட்டு கண்டு, அவனால் சொல்லப்பட்டவைகளை ஒருமனப்பட்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நேகரிலிருந்த அசுத்தஆவிகள் மிகுந்த சத்தத்தோடே கூப்பிட்டு அவர்களை விட்டுப் புறப்பட்டது. அநேக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ர்வாதக்காரரும் சப்பாணிகளும் குணமா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தப் பட்டணத்திலே மிகுந்த சந்தோஷம் உ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மோன் என்று பேர்கொண்ட ஒருமனுஷன் அந்தப் பட்டணத்திலே மாயவித்தைக்காரனாயிருந்து, தன்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வனென்று சொல்லி, சமாரியாநாட்டு ஜனங்களைப் பிரமிக்கப்பண்ணிக்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வனுடைய பெரிதான சக்தி இவன்தான் என்று எண்ணி, சிறியோர் பெரியோர் யாவரும் அவ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த்து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ன் அநேக காலமாய்த் தன்னுடைய மாயவித்தைகளினாலே அவர்களைப் பிரமிக்கப்பண்ணினதினால்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வனைக் கொலைசெய்கிறதற்குச் சவுலும் சம்மதித்திருந்தான். அக்காலத்திலே எருசலேமிலுள்ள சபைக்கு மிகு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த்து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வனுடைய ராஜ்யத்துக்கும் இயேசுகிறிஸ்துவினுடைய நாமத்துக்கும் ஏற்றவைகளைக்குறித்து, பிலி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ங்கித்ததை அவர்கள் விசுவாசித்தபோது, புருஷரும் ஸ்திரீகளும் ஞானஸ்நானம்பெற்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சீமோனும் விசுவாசித்து ஞானஸ்நானம் பெற்று, பிலிப்பைப்பற்றிக்கொண்டு, அவனால் ந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பெரிய அற்புதங்களையும்கண்டு பிரமி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மாரியர் தேவவசனத்தை ஏற்றுக்கொண்டதை எருசலேமிலுள்ள அப்போஸ்தலர்கள் கேள்விப்பட்டு, பேதுரு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னையும் அவர்களிடத்திற்கு 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வர்கள் வந்தபொழுது அவர்களிலொருவனும் பரிசுத்த ஆவியைப் பெறாமல் கர்த்தராகிய இயேசுவின் நாம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னஸ்நானத்தை மாத்திரம் பெற்றிருந்தவர்களாக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ர்கள் பரிசுத்த ஆவியைப் பெற்றுக்கொள்ளும்படி அவர்களுக்காக ஜெப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ம் உண்டாயிற்று. அப்போஸ்தலர்தவிர, மற்ற யாவரும் யூதேயா சமாரியா தேசங்களில் சிறைப்ப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மேல் கைகளை வைத்தார்கள், அப்பொழுது அவர்கள் பரிசுத்த ஆவியைப் பெற்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ஸ்தலர் தங்கள் கைகளை அவர்கள்மேல் வைத்ததினால் பரிசுத்த ஆவி தந்தருளப்படுகிறதைச் சீ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து, அவர்களிடத்தில் பணத்தைக்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ன் எவன்மேல் என் கைகளை வைக்கிறேனோ அவன் பரிசுத்த ஆவியைப் பெறத்தக்கதாக எனக்கும் இந்த அதிகா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துரு அவனை நோக்கி: தேவனுடைய வரத்தைப் பணத்தினாலே சம்பாதித்துக்கொள்ளலாமென்று நீ நினைத்தப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பணம் உன்னோடேகூட நாசமாய்ப் போ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ன் இருதயம் தேவனுக்குமுன்பாகச் செம்மையாயிராதபடியால், இந்த விஷயத்திலே உனக்குப் பங்கு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மு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ஆகையால் நீ உன் துர்க்குணத்தை விட்டு மனந்திரும்பி, தேவனை நோக்கி வேண்டிக்கொள்; ஒருவேளை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வ பக்தியுள்ள மனுஷர் ஸ்தேவானை எடுத்து அடக்கம்பண்ணி, அவனுக்காக மிகவும் துக்கங்கொண்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ன் எண்ணம் உனக்கு மன்னிக்கப்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 கசப்பான பிச்சிலும் பாவக்கட்டிலும் அகப்பட்டிருக்கிறதாகக் காண்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தற்குச் சீமோன்: நீங்கள் சொன்ன காரியங்களில் ஒன்றும் எனக்கு நேரிடாதபடிக்கு, எனக்காக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கொள்ளு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வ்விதமாய் அவர்கள் கர்த்தருடைய வசனத்தைச் சாட்சியாய் அறிவித்துச் சொன்னபின்பு, சமாரியருடைய அநே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மங்களில் சுவிசேஷத்தைப் பிரசங்கித்து, எருசலேமுக்குத் திரும்பி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ன்பு கர்த்தருடைய தூதன் பிலிப்பை நோக்கி: நீ எழுந்து, தெற்கு முகமாய் எருசலேமிலிருந்து 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க்குப் போகிற வனாந்தரமார்க்கமாய்ப் போ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ந்தப்படி அவன் எழுந்து போனான். அப்பொழுது எத்தியோப்பியருடைய ராஜஸ்திரீயாகிய கந்தாகே என்பவ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ரியும் அவளுடைய பொக்கிஷமெல்லாவற்றிற்கும் தலைவனுமாயிருந்த எத்தியோப்பியனாகிய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சவுல் வீடுகள்தோறும் நுழைந்து, புருஷரையும் ஸ்திரீகளையும் இழுத்துக்கொண்டுபோய், காவலில் போடு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ந்துகொள்ளும்படி எருசலேமுக்கு வந்தி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ஊருக்குத் திரும்பிப்போகும்போது, தன் இரதத்திலே உட்கார்ந்து, ஏசாயா தீர்க்கதரிசியின் ஆகம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த்துக்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ஆவியானவர்: நீ போய், அந்த இரதத்துடனே சேர்ந்துகொள் என்று பிலிப்புடனே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ப்பொழுது பிலிப்பு ஓடிப்போய்ச்சேர்ந்து, அவன் தீர்க்கதரிசியின் ஆகமத்தை வாசிக்கிறதைக் கேட்டு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க்கிறவைகளின் கருத்து உமக்குத் தெரியு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தற்கு அவன் ஒருவன் எனக்குத் தெரிவிக்காவிட்டால் அது எனக்கு எப்படித் தெரியு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பு ஏறி, தன்னோடே உட்காரும்படி அவனை வேண்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வன் வாசித்த வேதவாக்கியமென்னவென்றால்; அவர் ஒரு ஆட்டைப்போல அடிக்கப்படுவதற்குக் 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ப்பட்டார்; மயிர்க்கத்தரிக்கிறவனுக்கு முன்பாகச் சத்தமிடாதிருக்கிற ஆட்டுக்குட்டியைப்போல அவர் த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ப் பாழாக்கிக்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யைத் திறவாதி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 தம்மைத் தாழ்த்தினபோது அவருடைய நியாயம் எடுத்துப்போடப்பட்டது; அவருடைய ஜீவன் பூமியி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பட்டுப்போயிற்று; அவருடைய வம்சத்தை யாராலே சொல்லிமுடியும்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மந்திரி பிலிப்பை நோக்கி: தீர்க்கதரிசி யாரைக்குறித்து இதைச் சொல்லுகிறார்? தம்மை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ருவரைக்குறித்தோ? எனக்குச் சொல்லவேண்டும் என்று கேட்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ப்பொழுது பிலிப்பு பேசத்தொடங்கி, இந்த வேதவாக்கியத்தை முன்னிட்டு இயேசுவை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ப்பிரசங்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வ்விதமாய் அவர்கள் வழிநடந்துபோகையில், தண்ணீருள்ள ஓரிடத்திற்கு வந்தார்கள். அப்பொழுது ம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தோ, தண்ணீர் இருக்கிறதே, நான் ஞானஸ்நானம் பெறுகிறதற்குத் தடையெ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தற்குப் பிலிப்பு: நீர் முழு இருதயத்தோடும் விசுவாசித்தால் தடையில்லையென்றான். அப்பொழு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சிதறிப்போனவர்கள் எங்குந்திரிந்து, சுவிசேஷ வசனத்தைப் பிரசங்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கிறிஸ்துவை தேவனுடைய குமாரனென்று விசுவாசிக்கிறேன்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இரதத்தை நிறுத்தச்சொன்னான். அப்பொழுது பிலிப்பும் மந்திரியும் ஆகிய இருவரும் தண்ணீ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ங்கினார்கள், பிலிப்பு அவனுக்கு ஞானஸ்நானங்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வர்கள் தண்ணீரிலிருந்து கரையேறினபொழுது கர்த்தருடைய ஆவியானவர் பிலிப்பைக் கொண்டுபோய்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ரி அப்புறம் அவனைக் காணாமல், சந்தோஷத்தோடே தன் வழியே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பிலிப்பு ஆசோத்திலே காணப்பட்டு, அவ்விடத்திலிருந்து பிரயாணம் பண்ணி செசரியாவுக்கு வருகிறவரையில்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லும் சுவிசேஷத்தைப் பிரசங்கித்துக்கொண்டு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பிலிப்பென்பவன் சமாரியாவிலுள்ள ஒரு பட்டணத்திற்குப் போய், அங்குள்ள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ங்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8]]></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2026-09-16T19:45:02Z</dcterms:created>
  <dcterms:modified xsi:type="dcterms:W3CDTF">2026-09-16T19:45:02Z</dcterms:modified>
  <dc:title>அப்போஸ்தலர்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