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00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யின் மேல் பட்டணம் மற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அளவும் குறைய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 பிரகாசி பிரகாசி பிரகா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ி பிரகாசி ஒளி வந்தது கர்த்தர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உன்மேல் உதி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ம்பி பிரகாசி ஒளி வந்தது கர்த்தர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உன்மேல் உதித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 பிரகாசி பிரகாசி பிரகா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ன் வெளிச்சம் நான்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ற்கே வெளிச்சமா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 பிரகாசி பிரகாசி பிரகா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6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2026-09-15T17:36:00Z</dcterms:created>
  <dcterms:modified xsi:type="dcterms:W3CDTF">2026-09-15T17:36:00Z</dcterms:modified>
  <dc:title>துதிப் பாடல்கள் : 866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