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presProps" Target="presProps.xml"/>
  <Relationship Id="rId65" Type="http://schemas.openxmlformats.org/officeDocument/2006/relationships/viewProps" Target="viewProps.xml"/>
  <Relationship Id="rId6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ஆரான், கன்னே, ஏதேன் என்னும் பட்டணத்தாரும், சேபாவின் வியாபாரிகளும் அசீரியரும் கில்மாத் பட்டணத்தாரும் உன்னோடே வியாபாரம்பண்ணின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வர்கள் சகலவித உயர்ந்த சரக்குகளையும், இளநீலப் பட்டுகளும் விசித்திரத்தையலாடைகளும் அடங்கிய புடவைக்கட்டுகளையும், விலை உயர்ந்த வஸ்திரங்கள் வைக்கப்பட்டு கயிறுகளால் கட்டியிருக்கும் கேதுருமரப்பெட்டிகளையும் கொண்டுவந்து, உன்னோடே வியாபாரம்பண்ணின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வர்கள் சகலவித உயர்ந்த சரக்குகளையும், இளநீலப் பட்டுகளும் விசித்திரத்தையலாடைகளும் அடங்கிய புடவைக்கட்டுகளையும், விலை உயர்ந்த வஸ்திரங்கள் வைக்கப்பட்டு கயிறுகளால் கட்டியிருக்கும் கேதுருமரப்பெட்டிகளையும் கொண்டுவந்து, உன்னோடே வியாபாரம்பண்ணின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உன் தொழில்துறையில் தர்ஷீசின் கப்பலாட்கள் உன்னைப் போற்றிப் பாடினார்கள்; நீ சமுத்திரத்தின் நடுவிலே உன்னைப் பூரணப்படுத்தி உன்னை மிகவும் மகிமைப்படுத்தினாய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தண்டுவலிக்கிறவர்கள் ஆழமானதண்ணீர்களில் உன்னை வலித்துக்கொண்டு போனார்கள்; நடுச்சமுத்திரத்திலே கொண்டற்காற்று உன்னை உடைத்துப்போட்ட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தண்டுவலிக்கிறவர்கள் ஆழமானதண்ணீர்களில் உன்னை வலித்துக்கொண்டு போனார்கள்; நடுச்சமுத்திரத்திலே கொண்டற்காற்று உன்னை உடைத்துப்போட்ட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ீ நாசமடையும் நாளிலே உன் ஆஸ்தியோடும், உன் சந்தைகளோடும், உன் தொழில்துறையோடுங்கூட உன் கப்பலாட்களும் உன் மாலுமிகளும் உன்னிலுள்ள கம்பத்துப்பார்க்கிறவர்களும், உன் வியாபாரிகளும் உன்னிலுள்ள எல்லா யுத்தவீரரும், உன் நடுவிலிருக்கிற எல்லாக்கூட்டத்தாரும் நடுச்சமுத்திரத்திலே விழுவ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ீ நாசமடையும் நாளிலே உன் ஆஸ்தியோடும், உன் சந்தைகளோடும், உன் தொழில்துறையோடுங்கூட உன் கப்பலாட்களும் உன் மாலுமிகளும் உன்னிலுள்ள கம்பத்துப்பார்க்கிறவர்களும், உன் வியாபாரிகளும் உன்னிலுள்ள எல்லா யுத்தவீரரும், உன் நடுவிலிருக்கிற எல்லாக்கூட்டத்தாரும் நடுச்சமுத்திரத்திலே விழுவ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ீ நாசமடையும் நாளிலே உன் ஆஸ்தியோடும், உன் சந்தைகளோடும், உன் தொழில்துறையோடுங்கூட உன் கப்பலாட்களும் உன் மாலுமிகளும் உன்னிலுள்ள கம்பத்துப்பார்க்கிறவர்களும், உன் வியாபாரிகளும் உன்னிலுள்ள எல்லா யுத்தவீரரும், உன் நடுவிலிருக்கிற எல்லாக்கூட்டத்தாரும் நடுச்சமுத்திரத்திலே விழுவ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உன் மாலுமிகள் ஓலமிடும் சத்தத்தினால் சுற்றுப்புறங்கள் அதிர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யூதரும் இஸ்ரவேல் தேசத்தாரும் உன்னோடே வியாபாரம்பண்ணி, மின்னீத் பன்னாக் என்கிற ஊர்களின் கோதுமையையும், தேனையும், எண்ணெயையும், பிசின்தைலத்தையும் உன் தொழில்துறைக்குக் கொண்டுவந்த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தண்டுவலிக்கிற யாவரும், கப்பலாட்களும், கடல் மாலுமிகள் அனைவரும், தங்கள் கப்பல்களை விட்டுஇறங்கி, கரையிலே நின்று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தண்டுவலிக்கிற யாவரும், கப்பலாட்களும், கடல் மாலுமிகள் அனைவரும், தங்கள் கப்பல்களை விட்டுஇறங்கி, கரையிலே நின்று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உன்னிமித்தம் சத்தமிட்டுப்புலம்பி, மனங்கசந்து அழுது, தங்கள் தலைகளின்மேல் புழுதியைப் போட்டுக்கொண்டு, சாம்பலில் புரண்டு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உனக்காக மொட்டையிட்டு இரட்டுடுத்திக்கொண்டு, உனக்காக மனங்கசந்து அழுது, துக்கங்கொண்டாடுவ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உனக்காக மொட்டையிட்டு இரட்டுடுத்திக்கொண்டு, உனக்காக மனங்கசந்து அழுது, துக்கங்கொண்டாடுவ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வர்கள் உனக்காத் தங்கள் துக்கத்திலே ஓலமிட்டு, உன்னிமித்தம் புலம்பி, உன்னைக்குறித்து: சமுத்திரத்தின் நடுவிலே அழிந்துபோன தீருவுக்குச் சமான நகரம் உண்டோ?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உன் சந்தைச்சரக்குகள் சமுத்திரங்கள் வழியாய்க் கொண்டுவரப்படுகையில், அநேக ஜனங்களைத் திருப்தியாக்கினாய்; உன் ஆஸ்தியின் திரளினாலும் உன் வியாபாரத்தினாலும் பூமியின் ராஜாக்களை ஐசுவரியவான்களாக்கினாய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உன் சந்தைச்சரக்குகள் சமுத்திரங்கள் வழியாய்க் கொண்டுவரப்படுகையில், அநேக ஜனங்களைத் திருப்தியாக்கினாய்; உன் ஆஸ்தியின் திரளினாலும் உன் வியாபாரத்தினாலும் பூமியின் ராஜாக்களை ஐசுவரியவான்களாக்கினாய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நீ சமுத்திரத் திரைகளினாலே ஆழங்களில் உடைக்கப்பட்டபோது, உன் தொழில் துறையும் உன் நடுவிலுள்ள கூட்டம் அனைத்தும் அழிந்துபோயின என்ப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நீ சமுத்திரத் திரைகளினாலே ஆழங்களில் உடைக்கப்பட்டபோது, உன் தொழில் துறையும் உன் நடுவிலுள்ள கூட்டம் அனைத்தும் அழிந்துபோயின என்ப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யூதரும் இஸ்ரவேல் தேசத்தாரும் உன்னோடே வியாபாரம்பண்ணி, மின்னீத் பன்னாக் என்கிற ஊர்களின் கோதுமையையும், தேனையும், எண்ணெயையும், பிசின்தைலத்தையும் உன் தொழில்துறைக்குக் கொண்டுவந்த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தீவுகளின் குடிகள் எல்லாம் உன்னிமித்தம் திகைப்பார்கள்; அவர்களுடைய ராஜாக்கள் மிகவும் பிரமித்து, கலங்கின முகமாயிருப்ப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தீவுகளின் குடிகள் எல்லாம் உன்னிமித்தம் திகைப்பார்கள்; அவர்களுடைய ராஜாக்கள் மிகவும் பிரமித்து, கலங்கின முகமாயிருப்ப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சகல ஜனங்களிலுமுள்ள வர்த்தகர் உன்பேரில் ஈசல்போடுவார்கள்; நீ பயங்கரமாவாய்; இனி ஒருபோதும் இருக்கமாட்டாய் என்கிறார் என்று சொல் என்ற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சகல ஜனங்களிலுமுள்ள வர்த்தகர் உன்பேரில் ஈசல்போடுவார்கள்; நீ பயங்கரமாவாய்; இனி ஒருபோதும் இருக்கமாட்டாய் என்கிறார் என்று சொல் என்ற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ுடைய வார்த்தை எனக்கு உண்டாகி, அவர்: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னுபுத்திரனாகிய நீ இப்போது தீருவின்பேரிலே புலம்பி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முத்திரக் கரைதுறையிலே குடியிருந்து அநேகம் தீவுகளின் ஜனங்களோடே வியாபாரம்பண்ணுகிற தீருவை நோக்கி: கர்த்தராகிய ஆண்டவர் உரைக்கிறது என்னவென்றால், தீருவே, நீ உன்னைப் பூரணசொந்தரியவதி என்கிறாய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முத்திரக் கரைதுறையிலே குடியிருந்து அநேகம் தீவுகளின் ஜனங்களோடே வியாபாரம்பண்ணுகிற தீருவை நோக்கி: கர்த்தராகிய ஆண்டவர் உரைக்கிறது என்னவென்றால், தீருவே, நீ உன்னைப் பூரணசொந்தரியவதி என்கிறாய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டல்களின் நடுமையத்திலே உன்தாபரம் இருக்கிறது; உன்னைக் கட்டினவர்கள் உன்னைப் பூரணவடிவாய்க் கட்டின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டல்களின் நடுமையத்திலே உன்தாபரம் இருக்கிறது; உன்னைக் கட்டினவர்கள் உன்னைப் பூரணவடிவாய்க் கட்டின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மஸ்கு உன் வேலைப்பாடான பற்பல பொருள்களினிமித்தமும், சகலவிதப் பொருள்களின் திரட்சியினிமித்தமும் உன்னோடே வர்த்தகம்பண்ணி, கல்போனின் திராட்சரசத்தையும் வெண்மையான ஆட்டுமயிரையும் உனக்கு விற்ற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ேனீரிலிருந்து வந்த தேவதாரு மரத்தால் உன் கப்பற் பலகைகளைச் செய்தார்கள்; பாய்மரங்களைச் செய்யும்படிக்கு லீபனோனிலிருந்து கேதுருமரங்களைக் கொண்டுவந்த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ேனீரிலிருந்து வந்த தேவதாரு மரத்தால் உன் கப்பற் பலகைகளைச் செய்தார்கள்; பாய்மரங்களைச் செய்யும்படிக்கு லீபனோனிலிருந்து கேதுருமரங்களைக் கொண்டுவந்த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ாசானின் கர்வாலிமரங்களினாலே உன் துடுப்புகளைச் செய்தார்கள்; கித்தீம் தீவுகளிலிருந்து வந்த ஆஷூர் மரத்தால் உன் வரிபலகைகளைச் செய்து, அதிலே யானைத்தந்தம் அழுத்தியிருந்த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ாசானின் கர்வாலிமரங்களினாலே உன் துடுப்புகளைச் செய்தார்கள்; கித்தீம் தீவுகளிலிருந்து வந்த ஆஷூர் மரத்தால் உன் வரிபலகைகளைச் செய்து, அதிலே யானைத்தந்தம் அழுத்தியிருந்த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கிப்திலிருந்து வந்த சித்திரத்தையலுள்ள சணல்நூல் புடவை நீ விரித்த பாயாயிருந்தது; தீவுகளின் இளநீலமும் இரத்தாம்பரமும் உன் விதானமாயிருந்தது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கிப்திலிருந்து வந்த சித்திரத்தையலுள்ள சணல்நூல் புடவை நீ விரித்த பாயாயிருந்தது; தீவுகளின் இளநீலமும் இரத்தாம்பரமும் உன் விதானமாயிருந்தது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ீதோன் அர்வாத் என்னும் பட்டணங்களின் குடிகள் உனக்குத் தண்டுவலிக்கிறவர்களாயிருந்தார்கள். தீருவே, உன்னிடத்திலிருந்த உன் சாஸ்திரிகள் உன் மாலுமிகளாயிருந்த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ேபாரின் முதியோரும் அதின் சாஸ்திரிகளும் உன்னில் கம்பத்துப்பார்க்கிறவர்களாயிருந்தார்கள்; சமுத்திரத்தின் சகல கப்பல்களும் அவைகளிலுள்ள கப்பற்காரரும் உன்னோடே தொழில்துறை வியாபாரம் பண்ணுகிறதற்காக உன்னிடத்தில் இருந்த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ேபாரின் முதியோரும் அதின் சாஸ்திரிகளும் உன்னில் கம்பத்துப்பார்க்கிறவர்களாயிருந்தார்கள்; சமுத்திரத்தின் சகல கப்பல்களும் அவைகளிலுள்ள கப்பற்காரரும் உன்னோடே தொழில்துறை வியாபாரம் பண்ணுகிறதற்காக உன்னிடத்தில் இருந்த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ெர்சியரும், லூதியரும், பூத்தியரும் உன் இராணுவத்தில் யுத்தவீரராயிருந்து உனக்குள் கேடகமும் தலைச்சீராவும் தூக்கிவைத்து, உன்னை அலங்கரித்த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மஸ்கு உன் வேலைப்பாடான பற்பல பொருள்களினிமித்தமும், சகலவிதப் பொருள்களின் திரட்சியினிமித்தமும் உன்னோடே வர்த்தகம்பண்ணி, கல்போனின் திராட்சரசத்தையும் வெண்மையான ஆட்டுமயிரையும் உனக்கு விற்ற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ெர்சியரும், லூதியரும், பூத்தியரும் உன் இராணுவத்தில் யுத்தவீரராயிருந்து உனக்குள் கேடகமும் தலைச்சீராவும் தூக்கிவைத்து, உன்னை அலங்கரித்த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ர்வாத் புத்திரரும் உன் இராணுவ மனுஷரும் உன் மதில்கள்மேல் சுற்றிலும், கம்மாத்தியர் உன் கொத்தளங்களிலும் இருந்தார்கள்; இவர்கள் உன் மதில்கள் சுற்றிலும் தங்கள் பரிசைகளைத் தூக்கிவைத்து, உன் வடிவத்தைப் பூரணப்படுத்தின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ர்வாத் புத்திரரும் உன் இராணுவ மனுஷரும் உன் மதில்கள்மேல் சுற்றிலும், கம்மாத்தியர் உன் கொத்தளங்களிலும் இருந்தார்கள்; இவர்கள் உன் மதில்கள் சுற்றிலும் தங்கள் பரிசைகளைத் தூக்கிவைத்து, உன் வடிவத்தைப் பூரணப்படுத்தின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சகலவித பொருள்களின் திரளினாலும் தர்ஷீஸ் ஊரார் உன்னோடே வியாபாரம்பண்ணினார்கள்; வெள்ளியையும் இரும்பையும் தகரத்தையும் ஈயத்தையும் உன் சந்தைகளில் விற்க வந்த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சகலவித பொருள்களின் திரளினாலும் தர்ஷீஸ் ஊரார் உன்னோடே வியாபாரம்பண்ணினார்கள்; வெள்ளியையும் இரும்பையும் தகரத்தையும் ஈயத்தையும் உன் சந்தைகளில் விற்க வந்தார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யாவன், தூபால், மேசேக் என்னும் ஜாதியார் உன் வியாபாரிகளாயிருந்து மனுஷர்களையும் வெண்கலப்பாத்திரங்களையும் உன் தொழில்துறைக் கொண்டுவந்தார்கள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யாவன், தூபால், மேசேக் என்னும் ஜாதியார் உன் வியாபாரிகளாயிருந்து மனுஷர்களையும் வெண்கலப்பாத்திரங்களையும் உன் தொழில்துறைக் கொண்டுவந்தார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ொகர்மா வம்சத்தார் குதிரைகளையும் குதிரைவீரரையும் கோவேறுகழுதைகளையும் உன் சந்தைகளுக்குக் கொண்டுவந்தா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ேதான் புத்திரர் உன் வியாபாரிகளாயிருந்தார்கள்; அநேகம் தீவுகளின் வர்த்தகம் உன் வசமாகச் சேர்ந்தது; யானைத்தந்தங்களையும் கருங்காலி மரங்களையும் அவைகளுக்குப் பதிலாகக் கொண்டுவந்தார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ேதான் புத்திரர் உன் வியாபாரிகளாயிருந்தார்கள்; அநேகம் தீவுகளின் வர்த்தகம் உன் வசமாகச் சேர்ந்தது; யானைத்தந்தங்களையும் கருங்காலி மரங்களையும் அவைகளுக்குப் பதிலாகக் கொண்டுவந்த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தாண் நாட்டாரும், போக்கும்வரத்துமான யாவானரும் துலக்கப்பட்ட இரும்பையும் இலவங்கத்தையும் வம்பையும் உன் சந்தைகளில் கொண்டுவந்து உன் தொழில்துறையில் விற்றார்க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ீரியர் உன் வேலைப்பாடான பற்பல பொருள்களினிமித்தம் உன்னோடே வியாபாரம்பண்ணி, மரகதங்களையும், இரத்தாம்பரங்களையும், சித்திரத்தையாலாடைகளையும், உயர்ந்த வஸ்திரங்களையும், பவளங்களையும், பளிங்கையும் உன் சந்தைகளில் விற்கவந்தார்கள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ீரியர் உன் வேலைப்பாடான பற்பல பொருள்களினிமித்தம் உன்னோடே வியாபாரம்பண்ணி, மரகதங்களையும், இரத்தாம்பரங்களையும், சித்திரத்தையாலாடைகளையும், உயர்ந்த வஸ்திரங்களையும், பவளங்களையும், பளிங்கையும் உன் சந்தைகளில் விற்கவந்த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ரதங்களுக்குப் போடுகிற மேன்மையான இரத்தினக்கம்பளங்களை தேதானின் மனுஷர் கொண்டுவந்து, உன்னோடே வியாபாரம்பண்ணின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ரபியரும், கேதாரின் சகல பிரபுக்களும் உனக்கு வாடிக்கையான வர்த்தகராகி ஆட்டுக்குட்டிகளையும் ஆட்டுக்கடாக்களையும் வெள்ளாட்டுக்கடாக்களையும் கொண்டுவந்து, உன்னோடே வியாபாரம்பண்ணின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சேபா, ராமா பட்டணங்களின் வியாபாரிகள் உன்னோடே வர்த்தகம்பண்ணி, மேல்தரமான சகலவித சம்பாரங்களையும், சகலவித இரத்தினக்கற்களையும் பொன்னையும் உன் சந்தைகளில் கொண்டுவந்த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53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હારાન, કાન્નેહ અને એદેન, શેબાના શહેરો અને આશ્શૂર તથા ખિલ્માદના લોકો સાથે તારો વેપાર ચાલત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તેઓ તને જાતજાતનો કિંમતી માલ, મોંઘું જાંબુડિયા રંગનું કાપડ અને કિનખાબ, ભભકાભર્યા રંગોના ગાલીચ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ગૂંથેલા મજબૂત દોરડાં વેચત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“મોટાં મોટાં વહાણોમાં તારો માલ દેશવિદેશ જતો હતો. તું ભરસમુદ્રમાં સમૃદ્ધ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પરંતુ હવે તારા કુશળ ખલાસીઓ તને ભરસમુદ્રમાં લઇ ગયા છે. તારું સમર્થ વહાણ પૂર્વના તોફાની પવનો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પડાયું છે અને મધદરિયે તારા ભુક્કેભુક્કા ઉડાવી દીધ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તેં બધું જ ગુમાવ્યું છે, તારી બધી દોલત, તારો બધો જ માલ અને સરસામાન, તારા બધા ખલાસીઓ અને સારંગ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ારા મરામત કરનારાઓ, વેપારીઓ અને બીજા બધા જ યોદ્ધાઓ, બધા જ માણસો-ટૂંકમાં બધું જ ડૂબતાં તારી સાથ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મુદ્રમાં ડૂબી ગ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તારા નાવિકોની ચીસોથી દરિયા કિનારો કંપી ઊઠ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“યહૂદા અને ઇસ્રાએલના લોકો તારો માલ ખરીદી બદલામાં તને ઘઉં, જૈતુન, મધ, લાખ, તેલ તથા સુગંધી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તે સાંભળીને બધા હલેસા મારનારાઓ, બધા નાવિકો, અને સારંગો પોતપોતાના વહાણ ઉપરથી ઊતરીને કિનારે જ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ઊભ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તેઓ તારું દુ:ખ જોઇને વિલાપ કરશે અને દુ:ખમય રુદન કરશે અને માથા પર ધૂળ નાખી રાખમાં આળોટ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તેઓ ભારે શોકમાં પોતાનાં માથાં મૂંડાવશે. તેઓ શણના વસ્ત્રો પહેરશે અને પોતાના હૃદયમાં ભારે દુ:ખ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ાથે તારા માટે વિલાપ કર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તેઓ શોકમાં તારા માટે વિલાપગીત ગાશે,‘તૂર જેવું કોણ છે? એ તૂરનગરી અત્યારે સાગરમાં શાંત પોઢી ગઇ છ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જ્યારે તારો માલ સમુદ્રમાંથી ઠલવાતો ત્યારે તું દરેક પ્રકારની પ્રજાઓને સંતોષતી હતી. તારા મા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્વારા મેળવાતા પુષ્કળ દ્રવ્યથી રાજાઓના ભંડાર ભરાતાં હત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હવે મહાસાગરે તારા ભુક્કા ઉડાવી દીધા છે, અને તું સમુદ્રને તળિયે ડૂબી ગઇ છે. તારો બધો માલ અને તાર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ધા માણસો તારી ભેગા સમુદ્રને તળિયે પહોંચી ગયા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્રવ્યો આપત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સમુદ્રકાંઠે રહેનારા સર્વ તારી દશા જોઇને સ્તબ્ધ થઇ ગયા છે. તેઓના રાજાઓ ભયભીત થઇ ગયા છે અને તેઓ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ચહેરાઓ પર ગભરાટ છવાયેલ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દુનિયાભરના વેપારીઓ ડરીને ચીસો પાડી ઊઠયા છે; કારણ કે તારો અંત ભયંકર આવ્યો છે. સદાને માટે હવે તાર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ાશ થયો છે. હવે તો તું ફરિ કદી હયાતીમાં આવશે નહિ!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મને યહોવાની વાણી આ પ્રમાણે સંભળાઇ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“હે મનુષ્યના પુત્ર, તું તૂર વિષે આ મરશિયો ગ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“‘તું એ સમુદ્રકાંઠે વિસ્તરેલા તે નગરને, વિશ્વના વ્યાપારકેન્દ્રને કહે કે, યહોવા મારા માલિક 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માણે કહે છે: “હે તૂર, તું કહેતી હતી કે હું સુંદર મુગટ છું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“હે તૂર, તું કહેતી હતી, ‘મારા સૌદર્યમાં કોઇ ઊણપ નથી.’ તારી સરહદ ઠેઠ મધદરિયા સુધી વિસ્તરેલી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ારા બાંધનારાઓએ તારામાં કોઇ ઉણપ રાખી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તારે ત્યાં એટલી બધી વસ્તુઓ બનતી હતી અને તારે ત્યાં એટલો બધો માલ હતો કે દમસ્કના લોકો તારી સાથ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તારા પાટિયાં તેમણે સનીર પર્વતના સરૂના લાકડાનાં બનાવ્યા હતાં, અને તારા સ્તંભો બનાવવા માટે લબાનોન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7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રેજકાષ્ટનો ઉપયોગ કર્ય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7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તેઓએ તારાં હલેસાં બાશાનના એલોનકાષ્ટનાં બનાવ્યાં હતાં. તારું તૂતક સાયપ્રસના દક્ષિણ કાંઠેથી લાવેલ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7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રળવૃક્ષના લાકડાનું અને હાથીદાંતજડિત બનાવવામાં આવ્યું હત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7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તારા સઢ મિસરના ભરતભરેલા કાપડમાંથી બનાવ્યા હતાં, જે તારા માટે વાવટાનું કામ કરતા હતા. તારી છ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7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લીશાહ ટાપુઓના નીલ અને જાંબુડિયા કાપડમાંથી બનાવી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7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તારાં હલેસાં મારનારા સિદોન અને આર્વાદના રહેવાસીઓ હતાં. તારા પોતાના કુશળ માણસો તારા ખલાસીઓ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7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ગેબાલથી આવેલા કુશળ કારીગરો તારું સમારકામ કરતાં હતાં. દેશપરદેશથી સાગરના બધાં વહાણોના ખલાસીઓ તાર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7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્યાં વેપાર કરવા માટે આવતા હતા.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7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“તારા સૈન્યમાં પારસ, લૂદ અને પૂટના માણસો સૈનિકો તરીકે સેવાઓ આપતા હતા. તેઓ તારી ભીતો ઉપર ઢાલો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્યાપાર કરતાં અને બદલામાં તને હેલ્બોનનો દ્રાક્ષારસ અને સહારનું ઊન આપત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7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ટોપો લટકાવતા હતા અને તારી શોભા વધારત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7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આર્વાદ અને સિસિલના સૈનિકો તારા કિલ્લાનું રક્ષણ કરતા હતા. ગામ્માદના માણસો તારા બુરજોમાં ફરજ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7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જાવતા હતા. તેઓની ઢાલો તારી દિવાલોની ઉપર લટકાવેલી હતી, જે તારા ગૌરવમાં વધારો કરતી હતી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7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“તારી પાસે સર્વ પ્રકારની પુષ્કળ સમૃદ્ધિ હોવાથી તારી સાથે તાશીર્શ વેપાર કરતું હતું. અને તાર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7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જારમાં તારા માલના બદલામાં ચાંદી, લોખંડ, કલાઇ અને સીસું લવાતું હત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7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ગ્રીસ, તુબાલ અને મેશેખથી વેપારીઓ ગુલામો અને પિત્તળના વાસણો લાવતા હતા અને બદલામાં તારો માલ લઇ જત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7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7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બેથતોગાર્માહના લોકો તારા માલના બદલામાં તને ભારવાહક ઘોડા, લડાયક ઘોડા અને ખચ્ચર આપત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7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દેદાનવાસીઓ તારી સાથે વેપાર કરતા હતા. ધણા સમુદ્ર તટ પરના પ્રદેશમાં લોકો તારા માલના બદલામાં ત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7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ાથીદાંત અને અબનૂસ આપત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દેદાનના લોકો અને ઉઝાલના યુવાનો તને ઘડતરનું લોઢું અને તેજાના અને શેરડી આપી તારો માલ ખરીદ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7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અરામ તેના વેપારીઓ મોકલીને તારી ઉત્પન્ન કરેલી વસ્તુઓ ખરીદતું હતું. તેઓ નીલમણિ, મૂલ્યવા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7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ાંબુડિયાં રંગના વસ્ત્રો, ભરતકામ કરેલી વસ્તુઓ, બારીક મલમલ, પરવાળાં તથા કિંમતી પત્થરો આપત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દેદાનના લોકો તારા માલના બદલામાં તને ઘોડાના જીન માટે ધાબળા આપ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અરબસ્તાનના લોકો અને કેદારના આગેવાનો તારા માલની કિંમત ઘેટાબકરાંમાં ચૂકવત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શેબા અને રાઅમાહના વેપારીઓ ઉત્તમ જાતના તેજાના, રત્નો અને સોનું આપીને તારો માલ ખરીદ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2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2026-08-04T02:04:10Z</dcterms:created>
  <dcterms:modified xsi:type="dcterms:W3CDTF">2026-08-04T02:04:10Z</dcterms:modified>
  <dc:title>એઝેકિયેલ : 27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