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யும் செய்து முடிப்பீர் – இயேச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ிலூட்டும் செயல்கள் செய்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ோடு இருப்பேன் எ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னங்கள மத்திய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மேன்மைப்படுத்து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யாய் நம்பு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ீர் மேன்மைப்படுத்து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ில் இருப்பதை வ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ாமாய் பெருகச் செய்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ு விண்மீன் போ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னதின் காலத்தில் ஒவ்வொன்ற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ெங்கும் ஒளி வீச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யாய் நம்பு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ெங்கும் ஒளி வீச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த்தியாய் செம்மையாய் செய்ப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இயேசையா என் தெய்வம் நீர்தான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வீண்போக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ாய் முடிவு உண்டு -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ல்கள் தொடங்க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டியும் செய்து முடிப்ப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ுதியாய் நம்பு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2026-09-09T11:16:59Z</dcterms:created>
  <dcterms:modified xsi:type="dcterms:W3CDTF">2026-09-09T11:16:59Z</dcterms:modified>
  <dc:title>துதிப் பாடல்கள் : 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