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அவனை மோவாப் தேசத்திலுள்ள பெத்பேயோருக்கு எதிரான பள்ளத்தாக்கிலே அடக்கம்பண்ணினார். இந்நாள்வரைக்கும் ஒருவனும் அவன் பிரேதக்குழியை அறிய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சே மரிக்கிறபோது நூற்றிருபதுவயதாயிருந்தான்; அவன் கண் இருளடையவுமில்லை, அவன் பெலன் குறையவும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சே மரிக்கிறபோது நூற்றிருபதுவயதாயிருந்தான்; அவன் கண் இருளடையவுமில்லை, அவன் பெலன் குறையவும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புத்திரர் மோவாபின் சமனான வெளிகளில் மோசேக்காக முப்பது நாள் அழுதுகொண்டிருந்தார்கள்; மோசேக்காக அழுது துக்கங்கொண்டாடின நாட்கள் முடி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புத்திரர் மோவாபின் சமனான வெளிகளில் மோசேக்காக முப்பது நாள் அழுதுகொண்டிருந்தார்கள்; மோசேக்காக அழுது துக்கங்கொண்டாடின நாட்கள் முடி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ோசே நூனின் குமரனாகிய யோசுவாவின்மேல் தன் கைகளை வைத்தபடியினால் அவன் ஞானத்தின் ஆவினால் நிறையப்பட்டான்; இஸ்ரவேல் புத்திரர் அவனுக்குக் கீழ்ப்படிந்து, கர்த்தர் மோசேக்குக் கட்டளையிட்டபடியே செய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ோசே நூனின் குமரனாகிய யோசுவாவின்மேல் தன் கைகளை வைத்தபடியினால் அவன் ஞானத்தின் ஆவினால் நிறையப்பட்டான்; இஸ்ரவேல் புத்திரர் அவனுக்குக் கீழ்ப்படிந்து, கர்த்தர் மோசேக்குக் கட்டளையிட்டபடியே செய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ோசே எகிப்துதேசத்திலே பார்வோனுக்கும், அவனுடைய எல்லா ஊழியக்காரருக்கும், அவனுடைய தேசமனைத்திற்கும் செய்யும்படி கர்த்தர் அவனை அனுப்பிச் செய்வித்த சகல அடையாளங்களையும் அற்புதங்கள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இஸ்ரவேலர் எல்லாருக்கும் பிரத்தியட்சமாய்ச் செய்த சகல வல்லமையான கிரியைகளையும், மகா பயங்கரமான செய்கைகளையும் பார்த்தா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ை முகமுகமாய் அறிந்த மோசேயைப்போல, ஒரு தீர்க்கதரிசியும் இஸ்ரவேலில் அப்புறம் எழும்பினதில்லை என்று விளங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மோசே மோவாபின் சமனான வெளிகளிலிருந்து எரிகோவுக்கு எதிரான நேபோ மலையிலிருக்கும் பிஸ்காவின் கொடுமுடியில் ஏறினான்; அப்பொழுது கர்த்தர் அவனுக்கு, தாண்மட்டுமுள்ள கீலேயாத் தேசம் அனைத்தைய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ை முகமுகமாய் அறிந்த மோசேயைப்போல, ஒரு தீர்க்கதரிசியும் இஸ்ரவேலில் அப்புறம் எழும்பினதில்லை என்று விளங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ை முகமுகமாய் அறிந்த மோசேயைப்போல, ஒரு தீர்க்கதரிசியும் இஸ்ரவேலில் அப்புறம் எழும்பினதில்லை என்று விளங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ப்தலி தேசம் அனைத்தையும், எப்பிராயீம் மனாசே என்பவர்களின் தேசத்தையும், கடைசிச் சமுத்திரம்வரைக்குமுள்ள யூதா தேசம் அனைத்த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ப்தலி தேசம் அனைத்தையும், எப்பிராயீம் மனாசே என்பவர்களின் தேசத்தையும், கடைசிச் சமுத்திரம்வரைக்குமுள்ள யூதா தேசம் அனைத்தைய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ென்புறத்தையும், சோவார்வரைக்குமுள்ள பேரீச்சமரங்களின் பட்டணம் என்னும் ஊர்முதற்கொண்டு எரிகோவின் பள்ளத்தாக்காகிய சமனான பூமியையும் காண்பித்த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் அவனை நோக்கி: நான் உங்கள் சந்ததிக்குக் கொடுப்பேன் என்று ஆபிரகாமுக்கும் ஈசாக்குக்கும் யாக்கோபுக்கும் ஆணையிட்ட தேசம் இதுதான், இதை உன் கண் காணும்படி செய்தேன்; ஆனாலும் அவ்விடத்திற்குக் கடந்துபோவதில்லை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் அவனை நோக்கி: நான் உங்கள் சந்ததிக்குக் கொடுப்பேன் என்று ஆபிரகாமுக்கும் ஈசாக்குக்கும் யாக்கோபுக்கும் ஆணையிட்ட தேசம் இதுதான், இதை உன் கண் காணும்படி செய்தேன்; ஆனாலும் அவ்விடத்திற்குக் கடந்துபோவதில்லை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கர்த்தரின் தாசனாகிய மோசே மோவாப் தேசமான அவ்விடத்திலே கர்த்தருடைய வார்த்தையின்படியே மரி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அவனை மோவாப் தேசத்திலுள்ள பெத்பேயோருக்கு எதிரான பள்ளத்தாக்கிலே அடக்கம்பண்ணினார். இந்நாள்வரைக்கும் ஒருவனும் அவன் பிரேதக்குழியை அறிய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ేటివరకు ఎవరికి తెలియ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​మోషే చనిపోయినప్పుడు నూట ఇరువది సంవత్సరముల యీడుగలవాడు. అతనికి దృష్టి మాంద్యములేదు, అతని సత్తు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గ్గ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ఇశ్రా యేలీయులు మోయాబు మైదానములలో మోషేనుబట్టి ముప్పది దినములు దుఃఖము సలుపగా మోషేనుగూర్చిన దుఃఖ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లిపిన దినములు సమాప్త మ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​మోషే తన చేతులను నూను కుమారు డైన యెహోషువమీద ఉంచి యుండెను గనుక అతడు జ్ఞానాత్మపూర్ణుడాయ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బట్టి ఇశ్రాయేలీయులు అతనిమాట విని యెహోవా మోషేకు ఆజ్ఞాపించినట్లు చేస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​ఐగుప్తు దేశములో ఫరోకును అతని సేవకులకందరిక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​అతని దేశమంతటికిని యే సూచక క్రియలను మహత్కార్యములను చేయుటకు యెహోవా అతని పంపెన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వాటి విషయములోను, ఆ బాహుబల మంతటి విషయములోను, మోషే ఇశ్రాయేలు జనులందరి కన్నుల యెదుట కలుగజేసిన మహ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మోషే మోయాబు మైదానమునుండి యెరికో యెదుటనున్న పిస్గాకొండవరకు పోయి నెబోశిఖరమున కెక్క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యంకర కార్యముల విషయములోను, యెహోవాను ముఖాముఖిగా ఎరిగిన మోషేవంటి యింకొక వ్రవక్త ఇశ్రాయేలీయులలో ఇ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రకు పుట్ట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ప్పుడు యెహోవా దానువరకు గిలాదు దేశమంతయు నఫ్తాలిదేశమంతయు ఎఫ్రాయిము మనష్షేల దేశమును పశ్చి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ుద్రమువరకు యూదా దేశమంతయు దక్షిణ దేశ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సోయరువరకు ఈతచెట్లుగల యెరికో లోయ చుట్టు మైదానమును అతనికి చూ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మరియు యెహోవా అతనితో ఇట్లనెనునీ సంతానమున కిచ్చెదనని అబ్రాహాము ఇస్సాకు యాకోబులకు నేను ప్రమాణ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సిన దేశము ఇదే. కన్నులార నిన్ను దాని చూడనిచ్చితిని గాని నీవు నది దాటి అక్కడికి వెళ్ల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యెహోవా సేవకుడైన మోషే యెహోవా మాటచొప్పున మోయాబు దేశములో మృతినొంద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​బెత్పయోరు యెదుట మోయాబు దేశము లోనున్న లోయలో అతడు పాతిపెట్టబడెను. అతని సమాధి యెక్కడనున్నద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2026-07-25T12:36:33Z</dcterms:created>
  <dcterms:modified xsi:type="dcterms:W3CDTF">2026-07-25T12:36:33Z</dcterms:modified>
  <dc:title>உபாகமம்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