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him, This is the land which I swore unto Abraham, unto Isaac, and unto Jacob, saying, I will give it unto your seed: I have caused you to see it with yours eyes, but you shall not go over thith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Moses the servant of the LORD died there in the land of Moab, according to the word of the LOR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Moses the servant of the LORD died there in the land of Moab, according to the word of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buried him in a valley in the land of Moab, opposite to Bethpeor: but no man knows of his tomb unto this da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buried him in a valley in the land of Moab, opposite to Bethpeor: but no man knows of his tomb unto this da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was an hundred and twenty years old when he died: his eye was not dim, nor his natural force decreas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hildren of Israel wept for Moses in the plains of Moab thirty days: so the days of weeping and mourning for Moses were end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hildren of Israel wept for Moses in the plains of Moab thirty days: so the days of weeping and mourning for Moses were end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shua the son of Nun was full of the spirit of wisdom; for Moses had laid his hands upon him: and the children of Israel hearkened unto him, and did as the LORD commanded Mos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shua the son of Nun was full of the spirit of wisdom; for Moses had laid his hands upon him: and the children of Israel hearkened unto him, and did as the LORD commanded Mos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ent up from the plains of Moab unto the mountain of Nebo, to the top of Pisgah, that is opposite to Jericho. And the LORD showed him all the land of Gilead, unto Da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shua the son of Nun was full of the spirit of wisdom; for Moses had laid his hands upon him: and the children of Israel hearkened unto him, and did as the LORD commanded Mos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re arose not a prophet since in Israel like unto Moses, whom the LORD knew face to fac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re arose not a prophet since in Israel like unto Moses, whom the LORD knew face to fac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n all the signs and the wonders, which the LORD sent him to do in the land of Egypt to Pharaoh, and to all his servants, and to all his l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n all the signs and the wonders, which the LORD sent him to do in the land of Egypt to Pharaoh, and to all his servants, and to all his lan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n all that mighty hand, and in all the great terror which Moses showed in the sight of all Israe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n all that mighty hand, and in all the great terror which Moses showed in the sight of all Isra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ent up from the plains of Moab unto the mountain of Nebo, to the top of Pisgah, that is opposite to Jericho. And the LORD showed him all the land of Gilead, unto Da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Naphtali, and the land of Ephraim, and Manasseh, and all the land of Judah, unto the utmost sea,]]></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Naphtali, and the land of Ephraim, and Manasseh, and all the land of Judah, unto the utmost sea,]]></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south, and the plain of the valley of Jericho, the city of palm trees, unto Zoa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south, and the plain of the valley of Jericho, the city of palm trees, unto Zoa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him, This is the land which I swore unto Abraham, unto Isaac, and unto Jacob, saying, I will give it unto your seed: I have caused you to see it with yours eyes, but you shall not go over thit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aid unto him, This is the land which I swore unto Abraham, unto Isaac, and unto Jacob, saying, I will give it unto your seed: I have caused you to see it with yours eyes, but you shall not go over thi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ற்குக் கடந்துபோவ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 கர்த்தரின் தாசனாகிய மோசே மோவாப் தேசமான அவ்விடத்திலே கர்த்தருடைய வார்த்தையி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 அவனை மோவாப் தேசத்திலுள்ள பெத்பேயோருக்கு எதிரான பள்ளத்தாக்கிலே அடக்க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வரைக்கும் ஒருவனும் அவன் பிரேதக்குழியை அறி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மோசே மரிக்கிறபோது நூற்றிருபதுவயதாயிருந்தான்; அவன் கண் இருளடையவுமில்லை, அவன் பெலன் குறைய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ஸ்ரவேல் புத்திரர் மோவாபின் சமனான வெளிகளில் மோசேக்காக முப்பது நாள் அழுது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க அழுது துக்கங்கொண்டாடின நாட்கள் மு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சே நூனின் குமரனாகிய யோசுவாவின்மேல் தன் கைகளை வைத்தபடியினால் அவன் ஞானத்தின் ஆ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யப்பட்டான்; இஸ்ரவேல் புத்திரர் அவனுக்குக் கீழ்ப்படிந்து, கர்த்தர் மோசேக்குக் கட்டளையிட்ட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மோசே மோவாபின் சமனான வெளிகளிலிருந்து எரிகோவுக்கு எதிரான நேபோ மலையிலிருக்கும் பிஸ்கா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சே எகிப்துதேசத்திலே பார்வோனுக்கும், அவனுடைய எல்லா ஊழியக்காரருக்கும், அவனுடைய தேசமனை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 கர்த்தர் அவனை அனுப்பிச் செய்வித்த சகல அடையாளங்களையும் அற்புத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 இஸ்ரவேலர் எல்லாருக்கும் பிரத்தியட்சமாய்ச் செய்த சகல வல்லமையான கிரியைகளையும், மகா பயங்க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கைகளையும் பா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முகமுகமாய் அறிந்த மோசேயைப்போல, ஒரு தீர்க்கதரிசியும் இஸ்ரவேலில் அப்புறம் எழும்பின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விள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டியில் ஏறினான்; அப்பொழுது கர்த்தர் அவனுக்கு, தாண்மட்டுமுள்ள கீலேயாத் தேசம் அ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ப்தலி தேசம் அனைத்தையும், எப்பிராயீம் மனாசே என்பவர்களின் தேசத்தையும், கடை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திரம்வரைக்குமுள்ள யூதா தேசம் அ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ன்புறத்தையும், சோவார்வரைக்குமுள்ள பேரீச்சமரங்களின் பட்டணம் என்னும் ஊர்முதற்கொண்டு எரிகோ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த்தாக்காகிய சமனான பூமியையும் காண்பி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கர்த்தர் அவனை நோக்கி: நான் உங்கள் சந்ததிக்குக் கொடுப்பேன் என்று ஆபிரகாமு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ஈசாக்குக்கும் யாக்கோபுக்கும் ஆணையிட்ட தேசம் இதுதான், இதை உன் கண் காணும்படி செய்தேன்;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4]]></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2026-09-16T19:46:34Z</dcterms:created>
  <dcterms:modified xsi:type="dcterms:W3CDTF">2026-09-16T19:46:34Z</dcterms:modified>
  <dc:title>உபாகமம் : 34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