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ke wandering sheep o'er mountains cold,
Since all have gone astray;  
To  Life  and peace within the fold, 
How may I find the Way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... am the Way, . . . the Truth, . . . and the Life ; . . . 
No man cometh unto the Father but by Me. 
I ... am the Way, ... the Truth, . . . and the Life ; . . . 
No man cometh unto the Father but by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wildered oft with doubt and care, 
To God I fain would go ; 
But while they cry,  Lo here ! lo there ! 
The Truth how may I know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Christ----the Way, the Truth, the Life---- 
I come, no more to roam ; 
He'll guide me to my  Father's house, 
To my Eternal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2026-07-31T14:48:40Z</dcterms:created>
  <dcterms:modified xsi:type="dcterms:W3CDTF">2026-07-31T14:48:40Z</dcterms:modified>
  <dc:title>Hymn : 472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