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ஜாதிகளுக்குள் நியாயம் தீர்த்து, திரளான ஜனங்களைக் கடிந்துகொள்வார்; அப்பொழுது அவர்கள் தங்கள் பட்டயங்களை மண்வெட்டிகளாகவும் தங்கள் ஈட்டிகளை அரிவாள்களாகவும் அடிப்பார்கள்; ஜாதிக்குவிரோதமாய் ஜாதி பட்டயம் எடுப்பதில்லை, இனி அவர்கள் யுத்தத்தைக் கற்பதும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ஜாதிகளுக்குள் நியாயம் தீர்த்து, திரளான ஜனங்களைக் கடிந்துகொள்வார்; அப்பொழுது அவர்கள் தங்கள் பட்டயங்களை மண்வெட்டிகளாகவும் தங்கள் ஈட்டிகளை அரிவாள்களாகவும் அடிப்பார்கள்; ஜாதிக்குவிரோதமாய் ஜாதி பட்டயம் எடுப்பதில்லை, இனி அவர்கள் யுத்தத்தைக் கற்பதும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ாக்கோபின் வம்சத்தாரே, கர்த்தரின் வெளிச்சத்திலே நடப்போம் வா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ின் வம்சத்தாராகிய உம்முடைய ஜனத்தைக் கைநெகிழ்ந்தீர்; அவர்கள் கீழ்த்திசையாரின் போதகத்தால் நிறைந்து, பெலிஸ்தியரைப்போல் நாள் பார்க்கிறவர்களாயிருந்து, அந்நிய புத்திரர் மேல் பிரியப்படுகிறார்கள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ின் வம்சத்தாராகிய உம்முடைய ஜனத்தைக் கைநெகிழ்ந்தீர்; அவர்கள் கீழ்த்திசையாரின் போதகத்தால் நிறைந்து, பெலிஸ்தியரைப்போல் நாள் பார்க்கிறவர்களாயிருந்து, அந்நிய புத்திரர் மேல் பிரியப்படுகிறார்கள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ின் வம்சத்தாராகிய உம்முடைய ஜனத்தைக் கைநெகிழ்ந்தீர்; அவர்கள் கீழ்த்திசையாரின் போதகத்தால் நிறைந்து, பெலிஸ்தியரைப்போல் நாள் பார்க்கிறவர்களாயிருந்து, அந்நிய புத்திரர் மேல் பிரியப்படுகிறார்கள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ேசம் வெள்ளியினாலும் பொன்னினாலும் நிறைந்திருக்கிறது; அவர்கள் பொக்கிஷங்களுக்கு முடிவில்லை; அவர்கள் தேசம் குதிரைகளாலும் நிறைந்திருக்கிறது; அவர்கள் இரதங்களுக்கும் முடி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ேசம் வெள்ளியினாலும் பொன்னினாலும் நிறைந்திருக்கிறது; அவர்கள் பொக்கிஷங்களுக்கு முடிவில்லை; அவர்கள் தேசம் குதிரைகளாலும் நிறைந்திருக்கிறது; அவர்கள் இரதங்களுக்கும் முடி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ேசம் விக்கிரகங்களாலும் நிறைந்திருக்கிறது; தங்கள் கைகளின் கிரியையையும் தங்கள் விரல்கள் உண்டுபண்ணினதையும் பணிந்து கொள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ேசம் விக்கிரகங்களாலும் நிறைந்திருக்கிறது; தங்கள் கைகளின் கிரியையையும் தங்கள் விரல்கள் உண்டுபண்ணினதையும் பணிந்து கொள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சின் குமாரனாகிய ஏசாயா யூதாவையும் எருசலேமையும் குறித்துக் கண்ட தரிசன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ிறியவனும் குனிகிறான், பெரியவனும் பணிகிறான்; ஆகையால் அவர்களுக்கு மன்னியாதிருப்ப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ின் பயங்கரத்துக்கும், அவருடைய மகிமைப்பிரதாபத்திற்கும் விலகி, நீ கன்மலையில் ஒதுங்கி, மண்ணில் ஒளித்துக்கொ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ின் பயங்கரத்துக்கும், அவருடைய மகிமைப்பிரதாபத்திற்கும் விலகி, நீ கன்மலையில் ஒதுங்கி, மண்ணில் ஒளித்துக்கொ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ரரின் மேட்டிமையான கண்கள் தாழ்த்தப்படும், மனுஷரின் வீறாப்பும் தணியும்; கர்த்தர் ஒருவரே அந்நாளில் உயர்ந்திருப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ரரின் மேட்டிமையான கண்கள் தாழ்த்தப்படும், மனுஷரின் வீறாப்பும் தணியும்; கர்த்தர் ஒருவரே அந்நாளில் உயர்ந்திருப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ம் தாழ்த்தப்படும்பொருட்டுச் சேனைகளுடைய கர்த்தரின் நாளானது பெருமையும் மேட்டிமையுமானவை எல்லாவற்றின்மேலும், உயர்ந்தவை எல்லாவற்றின்மேல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ல்லாம் தாழ்த்தப்படும்பொருட்டுச் சேனைகளுடைய கர்த்தரின் நாளானது பெருமையும் மேட்டிமையுமானவை எல்லாவற்றின்மேலும், உயர்ந்தவை எல்லாவற்றின்மேல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ீபனோனிலுள்ள உயரமும் ஓங்கலுமான எல்லாக் கேதுருக்களின்மேலும், பாசானிலுள்ள எல்லாக் கர்வாலி மரங்களின் மேல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ீபனோனிலுள்ள உயரமும் ஓங்கலுமான எல்லாக் கேதுருக்களின்மேலும், பாசானிலுள்ள எல்லாக் கர்வாலி மரங்களின் மே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தமான எல்லாப் பர்வதங்களின்மேலும், உயரமான எல்லாமலையின்மே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ைசிநாட்களில் கர்த்தருடைய ஆலயமாகிய பர்வதம் பர்வதங்களின் கொடுமுடியில் ஸ்தாபிக்கப்பட்டு, மலைகளுக்கு மேலாய் உயர்த்தப்படும்; எல்லா ஜாதிகளும் அதற்கு ஓடிவருவ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யர்ந்த எல்லாக்கோபுரத்தின்மேலும், அரணான எல்லா மதிலின்மே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ர்ஷீசின் கப்பல்கள் எல்லாவற்றின்மேலும், எல்லாச் சித்திர விநோதங்களின்மேலும் வர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ரரின் மேட்டிமைதாழ்ந்து, மனுஷரின் வீறாப்புத்தணியும்; கர்த்தர் ஒருவரே அந்நாளில் உயர்ந்திருப்ப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நரரின் மேட்டிமைதாழ்ந்து, மனுஷரின் வீறாப்புத்தணியும்; கர்த்தர் ஒருவரே அந்நாளில் உயர்ந்திருப்ப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க்கிரகங்கள் கட்டோடே ஒழிந்துப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ைத் தத்தளிக்கப்பண்ணக் கர்த்தர் எழும்பும்போது, அவருடைய பயங்கரத்திற்கும், அவருடைய மகிமைப்பிரதாபத்திற்கும் விலகி, கன்மலைகளின் கெபிகளிலும் பூமியின் குகைகளிலும் புகுந்துகொள்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ைத் தத்தளிக்கப்பண்ணக் கர்த்தர் எழும்பும்போது, அவருடைய பயங்கரத்திற்கும், அவருடைய மகிமைப்பிரதாபத்திற்கும் விலகி, கன்மலைகளின் கெபிகளிலும் பூமியின் குகைகளிலும் புகுந்துகொள்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மியைத் தத்தளிக்கப்பண்ணக் கர்த்தர் எழும்பும் அந்நாளிலே, அவருடைய மகிமைப்பிரதாபத்திற்கும் விலகி, கன்மலைகளின் வெடிப்புகளிலும் குன்றுகளின் சந்துகளிலும் புகுந்துகொள்ளும்படிக்க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ூமியைத் தத்தளிக்கப்பண்ணக் கர்த்தர் எழும்பும் அந்நாளிலே, அவருடைய மகிமைப்பிரதாபத்திற்கும் விலகி, கன்மலைகளின் வெடிப்புகளிலும் குன்றுகளின் சந்துகளிலும் புகுந்துகொள்ளும்படிக்க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் பணிந்துகொள்ளத் தனக்கு உண்டாக்கியிருந்த தன் வெள்ளி விக்கிரகங்களையும், தன் பொன் விக்கிரகங்களையும், மூஞ்சூறுகளுக்கும் துரிஞ்சில்களுக்கும் எறிந்துவி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ைசிநாட்களில் கர்த்தருடைய ஆலயமாகிய பர்வதம் பர்வதங்களின் கொடுமுடியில் ஸ்தாபிக்கப்பட்டு, மலைகளுக்கு மேலாய் உயர்த்தப்படும்; எல்லா ஜாதிகளும் அதற்கு ஓடிவர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் பணிந்துகொள்ளத் தனக்கு உண்டாக்கியிருந்த தன் வெள்ளி விக்கிரகங்களையும், தன் பொன் விக்கிரகங்களையும், மூஞ்சூறுகளுக்கும் துரிஞ்சில்களுக்கும் எறிந்துவிடுவ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சியிலே சுவாசமுள்ள மனுஷனை நம்புவதைவிட்டுவிடுங்கள்; எண்ணப்படுவதற்கு அவன் எம்மாத்திர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சியிலே சுவாசமுள்ள மனுஷனை நம்புவதைவிட்டுவிடுங்கள்; எண்ணப்படுவதற்கு அவன் எம்மாத்திர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ைசிநாட்களில் கர்த்தருடைய ஆலயமாகிய பர்வதம் பர்வதங்களின் கொடுமுடியில் ஸ்தாபிக்கப்பட்டு, மலைகளுக்கு மேலாய் உயர்த்தப்படும்; எல்லா ஜாதிகளும் அதற்கு ஓடிவர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ரளான ஜனங்கள் புறப்பட்டு வந்து: நாம் கர்த்தரின் பர்வதத்துக்கும் யாக்கோபின் தேவனுடைய ஆலயத்துக்கும் போவோம் வாருங்கள்; அவர் தமது வழிகளை நமக்குப் போதிப்பார், நாம் அவர் பாதைகளில் நடப்போம் என்பார்கள்; ஏனெனில் சீயோனிலிருந்து வேதமும், எருசலேமிலிருந்து கர்த்தரின் வசனமும் வெளி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ரளான ஜனங்கள் புறப்பட்டு வந்து: நாம் கர்த்தரின் பர்வதத்துக்கும் யாக்கோபின் தேவனுடைய ஆலயத்துக்கும் போவோம் வாருங்கள்; அவர் தமது வழிகளை நமக்குப் போதிப்பார், நாம் அவர் பாதைகளில் நடப்போம் என்பார்கள்; ஏனெனில் சீயோனிலிருந்து வேதமும், எருசலேமிலிருந்து கர்த்தரின் வசனமும் வெளி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ரளான ஜனங்கள் புறப்பட்டு வந்து: நாம் கர்த்தரின் பர்வதத்துக்கும் யாக்கோபின் தேவனுடைய ஆலயத்துக்கும் போவோம் வாருங்கள்; அவர் தமது வழிகளை நமக்குப் போதிப்பார், நாம் அவர் பாதைகளில் நடப்போம் என்பார்கள்; ஏனெனில் சீயோனிலிருந்து வேதமும், எருசலேமிலிருந்து கர்த்தரின் வசனமும் வெளி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ஜாதிகளுக்குள் நியாயம் தீர்த்து, திரளான ஜனங்களைக் கடிந்துகொள்வார்; அப்பொழுது அவர்கள் தங்கள் பட்டயங்களை மண்வெட்டிகளாகவும் தங்கள் ஈட்டிகளை அரிவாள்களாகவும் அடிப்பார்கள்; ஜாதிக்குவிரோதமாய் ஜாதி பட்டயம் எடுப்பதில்லை, இனி அவர்கள் யுத்தத்தைக் கற்ப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s into plowshares, and their spears into pruning hooks: nation shall not lift up swor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, neither shall they learn war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house of Jacob, come all of you, and let us walk in the ligh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you have forsaken your people the house of Jacob, because they be replenishe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st, and are soothsayers like the Philistines, and they please themselves in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ir land also is full of silver and gold, neither is there any end of their treasures;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is also full of horses, neither is there any end of their chario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ir land also is full of idols; they worship the work of their own hands, that which thei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gers have ma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Isaiah the son of Amoz saw concerning Judah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mean man bows down, and the great man humbles himself: therefore forgive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Enter into the rock, and hide you in the dust, for fear of the LORD, and for the glor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fty looks of man shall be humbled, and the haughtiness of men shall be bowed dow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alone shall be exalted in tha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day of the LORD of hosts shall be upon every one that is proud and lofty, and upo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hat is lifted up; and he shall be brought lo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upon all the cedars of Lebanon, that are high and lifted up, and upon all the oak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upon all the high mountains, and upon all the hills that are lifted 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shall come to pass in the last days, that the mountain of the LORD's hous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upon every high tower, and upon every fenced wa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upon all the ships of Tarshish, and upon all pleasant pict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loftiness of man shall be bowed down, and the haughtiness of men shall be made low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alone shall be exalted in tha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idols he shall utterly abol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shall go into the holes of the rocks, and into the caves of the earth, for fea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for the glory of his majesty, when he arises to shake terribly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n that day a man shall cast his idols of silver, and his idols of gold, which they made e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for himself to worship, to the moles and to the ba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o go into the clefts of the rocks, and into the tops of the rugged rocks, for fear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ablished in the top of the mountains, and shall be exalted above the hills; and all nation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the glory of his majesty, when he arises to shake terribly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Cease all of you from man, whose breath is in his nostrils: for wherein is he to be accounte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w u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many people shall go and say, Come all of you, and let us go up to the mountain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house of the God of Jacob; and he will teach us of his ways, and we will walk in his path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out of Zion shall go forth the law, and the word of the LORD from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judge among the nations, and shall rebuke many people: and they shall bea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2026-06-10T10:08:27Z</dcterms:created>
  <dcterms:modified xsi:type="dcterms:W3CDTF">2026-06-10T10:08:27Z</dcterms:modified>
  <dc:title>ஏசாயா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