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ஜாதிகளுக்குள் நியாயம் தீர்த்து, திரளான ஜனங்களைக் கடிந்துகொள்வார்; அப்பொழுது அவர்கள் தங்கள் பட்டயங்களை மண்வெட்டிகளாகவும் தங்கள் ஈட்டிகளை அரிவாள்களாகவும் அடிப்பார்கள்; ஜாதிக்குவிரோதமாய் ஜாதி பட்டயம் எடுப்பதில்லை, இனி அவர்கள் யுத்தத்தைக் கற்பதும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ஜாதிகளுக்குள் நியாயம் தீர்த்து, திரளான ஜனங்களைக் கடிந்துகொள்வார்; அப்பொழுது அவர்கள் தங்கள் பட்டயங்களை மண்வெட்டிகளாகவும் தங்கள் ஈட்டிகளை அரிவாள்களாகவும் அடிப்பார்கள்; ஜாதிக்குவிரோதமாய் ஜாதி பட்டயம் எடுப்பதில்லை, இனி அவர்கள் யுத்தத்தைக் கற்பதும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ாக்கோபின் வம்சத்தாரே, கர்த்தரின் வெளிச்சத்திலே நடப்போம் வார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ின் வம்சத்தாராகிய உம்முடைய ஜனத்தைக் கைநெகிழ்ந்தீர்; அவர்கள் கீழ்த்திசையாரின் போதகத்தால் நிறைந்து, பெலிஸ்தியரைப்போல் நாள் பார்க்கிறவர்களாயிருந்து, அந்நிய புத்திரர் மேல் பிரியப்படுகிறார்கள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ின் வம்சத்தாராகிய உம்முடைய ஜனத்தைக் கைநெகிழ்ந்தீர்; அவர்கள் கீழ்த்திசையாரின் போதகத்தால் நிறைந்து, பெலிஸ்தியரைப்போல் நாள் பார்க்கிறவர்களாயிருந்து, அந்நிய புத்திரர் மேல் பிரியப்படுகிறார்கள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ின் வம்சத்தாராகிய உம்முடைய ஜனத்தைக் கைநெகிழ்ந்தீர்; அவர்கள் கீழ்த்திசையாரின் போதகத்தால் நிறைந்து, பெலிஸ்தியரைப்போல் நாள் பார்க்கிறவர்களாயிருந்து, அந்நிய புத்திரர் மேல் பிரியப்படுகிறா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ேசம் வெள்ளியினாலும் பொன்னினாலும் நிறைந்திருக்கிறது; அவர்கள் பொக்கிஷங்களுக்கு முடிவில்லை; அவர்கள் தேசம் குதிரைகளாலும் நிறைந்திருக்கிறது; அவர்கள் இரதங்களுக்கும் முடிவ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ேசம் வெள்ளியினாலும் பொன்னினாலும் நிறைந்திருக்கிறது; அவர்கள் பொக்கிஷங்களுக்கு முடிவில்லை; அவர்கள் தேசம் குதிரைகளாலும் நிறைந்திருக்கிறது; அவர்கள் இரதங்களுக்கும் முடிவ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ேசம் விக்கிரகங்களாலும் நிறைந்திருக்கிறது; தங்கள் கைகளின் கிரியையையும் தங்கள் விரல்கள் உண்டுபண்ணினதையும் பணிந்து கொள்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ேசம் விக்கிரகங்களாலும் நிறைந்திருக்கிறது; தங்கள் கைகளின் கிரியையையும் தங்கள் விரல்கள் உண்டுபண்ணினதையும் பணிந்து கொள்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சின் குமாரனாகிய ஏசாயா யூதாவையும் எருசலேமையும் குறித்துக் கண்ட தரிசன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ிறியவனும் குனிகிறான், பெரியவனும் பணிகிறான்; ஆகையால் அவர்களுக்கு மன்னியாதிருப்பீ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ின் பயங்கரத்துக்கும், அவருடைய மகிமைப்பிரதாபத்திற்கும் விலகி, நீ கன்மலையில் ஒதுங்கி, மண்ணில் ஒளித்துக்கொ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ின் பயங்கரத்துக்கும், அவருடைய மகிமைப்பிரதாபத்திற்கும் விலகி, நீ கன்மலையில் ஒதுங்கி, மண்ணில் ஒளித்துக்கொ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ரரின் மேட்டிமையான கண்கள் தாழ்த்தப்படும், மனுஷரின் வீறாப்பும் தணியும்; கர்த்தர் ஒருவரே அந்நாளில் உயர்ந்திருப்ப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ரரின் மேட்டிமையான கண்கள் தாழ்த்தப்படும், மனுஷரின் வீறாப்பும் தணியும்; கர்த்தர் ஒருவரே அந்நாளில் உயர்ந்திருப்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ம் தாழ்த்தப்படும்பொருட்டுச் சேனைகளுடைய கர்த்தரின் நாளானது பெருமையும் மேட்டிமையுமானவை எல்லாவற்றின்மேலும், உயர்ந்தவை எல்லாவற்றின்மேல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ம் தாழ்த்தப்படும்பொருட்டுச் சேனைகளுடைய கர்த்தரின் நாளானது பெருமையும் மேட்டிமையுமானவை எல்லாவற்றின்மேலும், உயர்ந்தவை எல்லாவற்றின்மேல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ீபனோனிலுள்ள உயரமும் ஓங்கலுமான எல்லாக் கேதுருக்களின்மேலும், பாசானிலுள்ள எல்லாக் கர்வாலி மரங்களின் மேல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ீபனோனிலுள்ள உயரமும் ஓங்கலுமான எல்லாக் கேதுருக்களின்மேலும், பாசானிலுள்ள எல்லாக் கர்வாலி மரங்களின் மேல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தமான எல்லாப் பர்வதங்களின்மேலும், உயரமான எல்லாமலையின்மேல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டைசிநாட்களில் கர்த்தருடைய ஆலயமாகிய பர்வதம் பர்வதங்களின் கொடுமுடியில் ஸ்தாபிக்கப்பட்டு, மலைகளுக்கு மேலாய் உயர்த்தப்படும்; எல்லா ஜாதிகளும் அதற்கு ஓடிவருவ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யர்ந்த எல்லாக்கோபுரத்தின்மேலும், அரணான எல்லா மதிலின்மேல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ர்ஷீசின் கப்பல்கள் எல்லாவற்றின்மேலும், எல்லாச் சித்திர விநோதங்களின்மேலும் வர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ர்ஷீசின் கப்பல்கள் எல்லாவற்றின்மேலும், எல்லாச் சித்திர விநோதங்களின்மேலும் வர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நரரின் மேட்டிமைதாழ்ந்து, மனுஷரின் வீறாப்புத்தணியும்; கர்த்தர் ஒருவரே அந்நாளில் உயர்ந்திருப்ப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நரரின் மேட்டிமைதாழ்ந்து, மனுஷரின் வீறாப்புத்தணியும்; கர்த்தர் ஒருவரே அந்நாளில் உயர்ந்திருப்ப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க்கிரகங்கள் கட்டோடே ஒழிந்துபோ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ூமியைத் தத்தளிக்கப்பண்ணக் கர்த்தர் எழும்பும்போது, அவருடைய பயங்கரத்திற்கும், அவருடைய மகிமைப்பிரதாபத்திற்கும் விலகி, கன்மலைகளின் கெபிகளிலும் பூமியின் குகைகளிலும் புகுந்துகொள்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ூமியைத் தத்தளிக்கப்பண்ணக் கர்த்தர் எழும்பும்போது, அவருடைய பயங்கரத்திற்கும், அவருடைய மகிமைப்பிரதாபத்திற்கும் விலகி, கன்மலைகளின் கெபிகளிலும் பூமியின் குகைகளிலும் புகுந்துகொள்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ூமியைத் தத்தளிக்கப்பண்ணக் கர்த்தர் எழும்பும் அந்நாளிலே, அவருடைய மகிமைப்பிரதாபத்திற்கும் விலகி, கன்மலைகளின் வெடிப்புகளிலும் குன்றுகளின் சந்துகளிலும் புகுந்துகொள்ளும்படிக்க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ூமியைத் தத்தளிக்கப்பண்ணக் கர்த்தர் எழும்பும் அந்நாளிலே, அவருடைய மகிமைப்பிரதாபத்திற்கும் விலகி, கன்மலைகளின் வெடிப்புகளிலும் குன்றுகளின் சந்துகளிலும் புகுந்துகொள்ளும்படிக்க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டைசிநாட்களில் கர்த்தருடைய ஆலயமாகிய பர்வதம் பர்வதங்களின் கொடுமுடியில் ஸ்தாபிக்கப்பட்டு, மலைகளுக்கு மேலாய் உயர்த்தப்படும்; எல்லா ஜாதிகளும் அதற்கு ஓடிவருவ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ன் பணிந்துகொள்ளத் தனக்கு உண்டாக்கியிருந்த தன் வெள்ளி விக்கிரகங்களையும், தன் பொன் விக்கிரகங்களையும், மூஞ்சூறுகளுக்கும் துரிஞ்சில்களுக்கும் எறிந்துவிடுவ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ன் பணிந்துகொள்ளத் தனக்கு உண்டாக்கியிருந்த தன் வெள்ளி விக்கிரகங்களையும், தன் பொன் விக்கிரகங்களையும், மூஞ்சூறுகளுக்கும் துரிஞ்சில்களுக்கும் எறிந்துவிடு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சியிலே சுவாசமுள்ள மனுஷனை நம்புவதைவிட்டுவிடுங்கள்; எண்ணப்படுவதற்கு அவன் எம்மாத்திர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சியிலே சுவாசமுள்ள மனுஷனை நம்புவதைவிட்டுவிடுங்கள்; எண்ணப்படுவதற்கு அவன் எம்மாத்திர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ிரளான ஜனங்கள் புறப்பட்டு வந்து: நாம் கர்த்தரின் பர்வதத்துக்கும் யாக்கோபின் தேவனுடைய ஆலயத்துக்கும் போவோம் வாருங்கள்; அவர் தமது வழிகளை நமக்குப் போதிப்பார், நாம் அவர் பாதைகளில் நடப்போம் என்பார்கள்; ஏனெனில் சீயோனிலிருந்து வேதமும், எருசலேமிலிருந்து கர்த்தரின் வசனமும் வெளிப்ப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ிரளான ஜனங்கள் புறப்பட்டு வந்து: நாம் கர்த்தரின் பர்வதத்துக்கும் யாக்கோபின் தேவனுடைய ஆலயத்துக்கும் போவோம் வாருங்கள்; அவர் தமது வழிகளை நமக்குப் போதிப்பார், நாம் அவர் பாதைகளில் நடப்போம் என்பார்கள்; ஏனெனில் சீயோனிலிருந்து வேதமும், எருசலேமிலிருந்து கர்த்தரின் வசனமும் வெளிப்ப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ிரளான ஜனங்கள் புறப்பட்டு வந்து: நாம் கர்த்தரின் பர்வதத்துக்கும் யாக்கோபின் தேவனுடைய ஆலயத்துக்கும் போவோம் வாருங்கள்; அவர் தமது வழிகளை நமக்குப் போதிப்பார், நாம் அவர் பாதைகளில் நடப்போம் என்பார்கள்; ஏனெனில் சீயோனிலிருந்து வேதமும், எருசலேமிலிருந்து கர்த்தரின் வசனமும் வெளி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ஜாதிகளுக்குள் நியாயம் தீர்த்து, திரளான ஜனங்களைக் கடிந்துகொள்வார்; அப்பொழுது அவர்கள் தங்கள் பட்டயங்களை மண்வெட்டிகளாகவும் தங்கள் ஈட்டிகளை அரிவாள்களாகவும் அடிப்பார்கள்; ஜாதிக்குவிரோதமாய் ஜாதி பட்டயம் எடுப்பதில்லை, இனி அவர்கள் யுத்தத்தைக் கற்பதும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ஜாதிகளுக்குள் நியாயம் தீர்த்து, திரளான ஜனங்களைக் கடிந்துகொள்வார்; அப்பொழுது அவர்கள் தங்கள் பட்டயங்களை மண்வெட்டிகளாகவும் தங்கள் ஈட்டிகளை அரிவாள்களாகவும் அடிப்பார்கள்; ஜாதிக்குவிரோதமாய் ஜாதி பட்டயம் எடுப்பதில்லை, இனி அவர்கள் யுத்தத்தைக் கற்பதும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র্শার ফলা দিয়ে কাটারি বানাবে| এক জাতি অন্য জাতির বিরুদ্ধে তরবারি ধরবে না| পরস্পরের মধ্যে লড়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ন্ধ হবে| তারা কখনও যুদ্ধের প্রশিক্ষণ নে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াকোবের পরিবার, এসো আমরা প্রভুর আলোকিত পথে চল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তোমাকে একথা বলছি কারণ তুমি তোমার লোকদের ত্যাগ করেছ| তোমার লোকরা পূর্বদিকের লোকদের ধ্য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ারণায পরিপূর্ণ হয়েছে| তোমার লোকরা পলেষ্টীয়দের মতো ভবিষ্যত্‌ বক্তা হবার চেষ্টা করছে| তোমাদের লো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হিরাগতদের সঙ্গে খুব বেশী জড়িয়ে পড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াদের দেশ অন্য দেশের সোনা, রূপোয পরিপূর্ণ| সেখানে ধনসম্পত্তির সীমা পরিসীমা নেই| তোমাদের দ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োড়া এবং অসংখ্য রথে পরিপূর্ণ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োমাদের দেশ মূর্ত্তিতে পরিপূর্ণ| নিজেদের হাতে গড়া মূর্ত্তিগুলির সামনে লোকেরা নতজানু হয়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ূজো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োসের পুত্র যিশাইয় যিহূদা ও জেরুশালেম সম্পর্কে এইসব বার্তার দর্শন প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লোকরা খুব নীচ এবং হীন হয়ে গেছে| তাই ঈশ্বর, আপনি তাদের নিশ্চই ক্ষমা কর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াও, পাথরের পেছনে আবর্জনার মধ্যে লুকিয়ে থাকো| প্রভুকে তোমাদের ভয় পাওয়া উচিত্‌ এবং তাঁর মহ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াক্রম থেকে তোমাদের লুকিয়ে থাকা উচি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দাম্ভিক লোকরা অহঙ্কার করবে না| এই সব লোকরা লজ্জায মাটিতে মাথা নত করবে| সেই সময় শুধুমাত্র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া উন্নত মস্তকে বিরাজ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র একটি বিশেষ দিনের পরিকল্পনা আছে| সেই দিনে প্রভু উদ্ধত ও অহঙ্কারী লোকদের শাস্তি দেবেন|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ে ঐসব লোকরা গুরুত্বপূর্ণ বলে বিবেচিত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ঐসব অহঙ্কারী লোকরা লিবানোনের উচ্চ ও উন্নত এরস বৃক্ষের মতো| তারা বাশনের বৃহত্‌ এলা বৃক্ষে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ঈশ্বর এই সব লোকদের শাস্তি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ই সব অহঙ্কারী লোকরা দীর্ঘ পর্বতমালা ও উচ্চ পাহাড়ে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শেষের দিনগুলিতে, প্রভুর মন্দিরের পর্বতকে সকল পর্বতের মধ্যে শীর্ষস্থানীয করা হবে এবং ওটিকে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ই সব লোকরা লম্বা দুর্গ, উচ্চ শক্তিশালী প্রাচীরের মতো| কিন্তু ঈশ্বর এই সব লোকদের শাস্তি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ই সব লোকরা তর্শীশের বড় জাহাজের মতো| (জাহাজগুলি গুরুত্বপূর্ণ জিনিসে পরিপূর্ণ|) কিন্তু ঈশ্বর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 অহঙ্কারী লোকদের শাস্তি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েই সময় লোকরা অহঙ্কারী হওয়া বন্ধ করবে| অহঙ্কারী লোকরা মাটিতে মাথা নত করবে| সেই সময় শুধুমা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উন্নত মস্তকে বিরাজ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মস্ত মূর্ত্তিগুলি সম্পূর্ণরূপে অদৃশ্য হয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লোকরা পাথর এবং মাটির ফাটলে লুকোবে| লোকে প্রভু এবং তাঁর মহান পরাক্রমকে ভয় পাবে| পৃথিবীকে কম্প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র জন্য যখন প্রভু উঠে দাঁড়াবেন তখনই এই সব ঘট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েই সময় লোকরা তাদের স্বর্ণ ও রৌপ্যমূর্ত্তি-গুলিকে ছুঁড়ে ফেলে দেবে| (লোকরা এই সব মূর্ত্তিগুল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ূজো করার জন্য তৈরী করেছিল|) এই সব মূর্ত্তিগুলিকে লোকরা বাদুড় ও ছুঁচোর গর্তে নিক্ষেপ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বত থেকে উচ্চতর করা হবে| এবং সমস্ত দেশগুলি থেকে লোকরা সেখানে নিয়মিত ভাবে প্রবাহের মত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রপর লোকরা প্রভু এবং তাঁর মহান পরাক্রমে ভীত হয়ে পাথরগুলোর ফাটলে লুকোবে| এই সব ঘটবে যখন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ৃথিবীকে কম্পিত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নিজেদের রক্ষা করার জন্য লোকদের অন্য কারও ওপর আস্থা রাখা উচিত্‌ নয়| কারণ মানুষ মরণশীল এবং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রা যাবে| তাই তোমাদের এটা ভাবা উচিত্‌ নয় যে তারা ঈশ্বরের মতো ক্ষমতাব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বহু দেশের লোক সেখানে যাবে| তারা বলবে, “চল, আমরা সবাই প্রভুর পর্বতে, যাকোবের ঈশ্বরের উপাসনাগৃহ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ঠি| তারপর তিনি আমাদের তাঁর জীবনযাপনের পথ শেখাবেন এবং আমরা জীবনের সেই পথ অনুসরণ করব|”ঈশ্বরের বিধ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বার্তাসমূহ জেরুশালেমের সিয়োন পর্বত থেকে শুরু হবে এবং গোটা পৃথিবীতে ছড়িয়ে পড়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পর ঈশ্বর সকল জাতির বিচারক হবেন| এবং অনেক লোকের বাদানুবাদের নিষ্পত্তি করবেন| তারা নিজেদ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ড়াইয়ের সময় অস্ত্রশস্ত্রের ব্যবহার বন্ধ করবে| তারা তাদের তরবারি থেকে লাঙলের ফলা তৈরি করব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2026-08-01T11:08:26Z</dcterms:created>
  <dcterms:modified xsi:type="dcterms:W3CDTF">2026-08-01T11:08:26Z</dcterms:modified>
  <dc:title>ஏசாயா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