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ின் நாமங்களை முத்திரை வெட்டுவேலையாகக் கோமேதகக் கற்களில் வெட்டி, அவைகளைப் பொன் குவளைகளில் பத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ின் நாமங்களை முத்திரை வெட்டுவேலையாகக் கோமேதகக் கற்களில் வெட்டி, அவைகளைப் பொன் குவளைகளில் பத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மோசேக்குக் கற்பித்தபடியே, அவைகள் இஸ்ரவேல் புத்திரரைக்குறித்து ஞாபகக்குறிக் கற்களாயிருக்கும்படி ஏபோத்துத் தோள்களின்மேல் அவைகளை வை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் மோசேக்குக் கற்பித்தபடியே, அவைகள் இஸ்ரவேல் புத்திரரைக்குறித்து ஞாபகக்குறிக் கற்களாயிருக்கும்படி ஏபோத்துத் தோள்களின்மேல் அவைகளை வை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ர்ப்பதக்கத்தை ஏபோத்தின் வேலைக்கு ஒத்த விசித்திரவேலைய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ர்ப்பதக்கத்தை ஏபோத்தின் வேலைக்கு ஒத்த விசித்திரவேலையாகப் பொன்னினாலும் இளநீலநூலாலும் இரத்தாம்பரநூலாலும் சிவப்பு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ார்ப்பதக்கத்தைச் சதுரமும் இரட்டையுமாய்ச் செய்து, ஒரு ஜாண் நீளமும் ஒரு ஜாண் அகலமுமாக்க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ிலே நாலு பத்தி ரத்தினக்கற்களைப் பதித்தார்கள்; முதலாம் பத்தி பத்மராகமும் புஷ்பராகமும் மாணிக்கம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ண்டாம் பத்தி மரகதமும் இந்திரநீலமும் வச்சிரம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ன்றாம் பத்தி கெம்பும் வைடூரியமும் சுகந்தி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க்குக் கற்பித்தபடியே, அவர்கள் இளநீலநூலாலும் இரத்தாம்பரநூலாலும் சிவப்புநூலாலும் பரிசுத்த ஸ்தலத்தில் ஆராதனை செய்கிறதற்கு வேண்டிய வஸ்திரங்களையும், ஆரோனுக்குப் பரிசுத்த வஸ்திரங்களையும் செய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லாம் பத்தி படிகப்பச்சையும் கோமேதகமும் யஸ்பியுமானது. அவைகள் அந்தந்த இடங்களிலே பொன்குவளைகளில் பதிக்கப்பட்ட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லாம் பத்தி படிகப்பச்சையும் கோமேதகமும் யஸ்பியுமானது. அவைகள் அந்தந்த இடங்களிலே பொன்குவளைகளில் பதிக்கப்பட்ட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ற்கள் இஸ்ரவேல் புத்திரருடைய நாமங்களின்படியே பன்னிரண்டும், அவர்களுடைய நாமங்களுள்ளவைகளுமாயிருந்தது; பன்னிரண்டு கோத்திரங்களில் ஒவ்வொரு கோத்திரத்தின் நாமம் ஒவ்வொன்றிலும் முத்திரை வெட்டாய் வெட்டி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க் கற்கள் இஸ்ரவேல் புத்திரருடைய நாமங்களின்படியே பன்னிரண்டும், அவர்களுடைய நாமங்களுள்ளவைகளுமாயிருந்தது; பன்னிரண்டு கோத்திரங்களில் ஒவ்வொரு கோத்திரத்தின் நாமம் ஒவ்வொன்றிலும் முத்திரை வெட்டாய் வெட்டியி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ர்ப்பதக்கத்துக்கு அதின் பக்கங்களிலே பின்னல் வேலையான பசும்பொன் சங்கிலிகளையும் பண்ண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ரண்டு பொன் குவளைகளையும் இரண்டு பொன் வளையங்களையும் செய்து, அந்த இரண்டு வளையங்களை மார்ப்பதக்கத்தின் இரண்டு பக்கத்திலும் வைத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ொன்னினால் செய்த பின்னல் வேலையான அந்த இரண்டு சங்கிலிகளையும் மார்ப்பதக்கத்தின் பக்கங்களில் இருக்கிற இரண்டு வளையங்களிலும் மாட்ட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ல் வேலையான அவ்விரண்டு சங்கிலிகளின் இரண்டு நுனிகளையும் ஏபோத்தின் தோள்புறத்துத் துண்டுகள் மேல் முன்புறத்தில் இருக்கிற இரண்டு குவளைகளிலும் மாட்ட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இரண்டு வளையங்களைப் பண்ணி, அவைகளை ஏபோத்தின் கீழ்ப்புறத்திற்கு எதிரான மார்ப்பதக்கத்தின் மற்ற இரண்டு பக்கங்களிலும் அதின் ஓரத்தில் வை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னும் இரண்டு வளையங்களைப் பண்ணி, அவைகளை ஏபோத்தின் கீழ்ப்புறத்திற்கு எதிரான மார்ப்பதக்கத்தின் மற்ற இரண்டு பக்கங்களிலும் அதின் ஓரத்தில் வை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க்குக் கற்பித்தபடியே, அவர்கள் இளநீலநூலாலும் இரத்தாம்பரநூலாலும் சிவப்புநூலாலும் பரிசுத்த ஸ்தலத்தில் ஆராதனை செய்கிறதற்கு வேண்டிய வஸ்திரங்களையும், ஆரோனுக்குப் பரிசுத்த வஸ்திரங்களையும் செய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ே இரண்டு பொன் வளையங்களையும் பண்ணி, அவைகளை ஏபோத்தின் முன்புறத்தின்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றே இரண்டு பொன் வளையங்களையும் பண்ணி, அவைகளை ஏபோத்தின் முன்புறத்தின் இரண்டு கீழ்ப்பக்கங்களில் அதின் இணைப்புக்கு எதிராகவும், ஏபோத்தின் விசித்திரமான கச்சைக்கு மேலாகவும் வை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ப்பதக்கம் ஏபோத்தின் விசித்திரமான கச்சைக்கு மேலாக இருக்கும்படிக்கும், ஏபோத்திலிருந்து நீங்கிப் போகாதபடிக்கும், அதை அதின் வளையங்களால் ஏபோத்தின் வளையங்களோடே இளநீல நாடாவினாலே, கர்த்தர் மோசேக்குக் கற்பித்தபடியே, கட்ட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ார்ப்பதக்கம் ஏபோத்தின் விசித்திரமான கச்சைக்கு மேலாக இருக்கும்படிக்கும், ஏபோத்திலிருந்து நீங்கிப் போகாதபடிக்கும், அதை அதின் வளையங்களால் ஏபோத்தின் வளையங்களோடே இளநீல நாடாவினாலே, கர்த்தர் மோசேக்குக் கற்பித்தபடியே, கட்ட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போத்தின் கீழ் அங்கியை முழுவதும் இளநீலநூலால் நெய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போத்தின் கீழ் அங்கியை முழுவதும் இளநீலநூலால் நெய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ங்கியின் நடுவில் மார்க்கவசத் துவாரத்துக்கு ஒப்பாக ஒரு துவாரமும், அது கிழியாதபடி அந்தத் துவாரத்தைச் சுற்றிலும் ஒரு நாடாவும் தைத்திருந்த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ியின் கீழ் ஓரங்களில் தொங்கத்தக்கதாகத் திரித்த இளநீலநூலும் இரத்தாம்பரநூலும் சிவப்புநூலுமான வேலையாக மாதளம்பழங்களைப் பண்ண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சும்பொன்னினால் மணிகளையும் பண்ணி, அந்த மணிகளை அங்கியின் ஓரங்களில் சுற்றிலும் மாதளம்பழங்களின் இடைஇடையே தொங்கவைத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சும்பொன்னினால் மணிகளையும் பண்ணி, அந்த மணிகளை அங்கியின் ஓரங்களில் சுற்றிலும் மாதளம்பழங்களின் இடைஇடையே தொங்கவைத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போத்தைப் பொன்னினாலும் இளநீலநூலாலும் இரத்தாம்பரநூலாலும் சிவப்பு நூலாலும் திரித்த மெல்லிய பஞ்சுநூலாலும் செய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க்குக் கற்பித்தபடியே ஆராதனைக்குரிய அங்கியின் ஓரத்தைச் சுற்றிலும், ஒரு மணியும் ஒரு மாதளம்பழமும், ஒரு மணியும் ஒரு மாதளம்பழமுமாய் இருந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ர்த்தர் மோசேக்குக் கற்பித்தபடியே ஆராதனைக்குரிய அங்கியின் ஓரத்தைச் சுற்றிலும், ஒரு மணியும் ஒரு மாதளம்பழமும், ஒரு மணியும் ஒரு மாதளம்பழமுமாய் இ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னுக்கும் அவன் குமாரருக்கும் மெல்லிய பஞ்சுநூலால் நெசவுவேலையான அங்கிகளைய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னுக்கும் அவன் குமாரருக்கும் மெல்லிய பஞ்சுநூலால் நெசவுவேலையான அங்கிகளைய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ெல்லிய பஞ்சுநூலால் பாகையையும், அலங்காரமான குல்லாக்களையும், திரித்த மெல்லிய சணல்நூலால் சல்லடங்களைய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ிரித்த மெல்லிய பஞ்சுநூலாலும் இளநீலநூலாலும் இரத்தாம்பரநூலாலும் சிவப்புநூலாலும் சித்திரத் தையல்வேலையான இடைக்கச்சையையும், கர்த்தர் மோசேக்குக் கற்பித்தபடியே, செய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ுத்த கிரீடத்தின் பட்டத்தையும் பசும்பொன்னினாலே பண்ணி, கர்த்தருக்குப் பரிசுத்தம் என்னும் எழுத்துக்களை அதிலே முத்திரை வெட்டாக வெட்டி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ுத்த கிரீடத்தின் பட்டத்தையும் பசும்பொன்னினாலே பண்ணி, கர்த்தருக்குப் பரிசுத்தம் என்னும் எழுத்துக்களை அதிலே முத்திரை வெட்டாக வெட்ட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ை உயரப் பாகையின்மேல் கட்டும்படி, கர்த்தர் மோசேக்குக் கற்பித்தபடியே, இளநீல நாடாவினால் கட்ட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யே ஆசரிப்புக் கூடாரமாகிய வாசஸ்தலத்தின் வேலையெல்லாம் முடிந்தது; கர்த்தர் மோசேக்குக் கற்பித்தபடியெல்லாம் இஸ்ரவேல் புத்திரர் செய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ொன்னை, இளநீலநூலோடும் இரத்தாம்பரநூலோடும் சிவப்புநூலோடும் மெல்லிய பஞ்சுநூலோடும் சேர்த்து விசித்திரவேலையாய் நெய்யும்படிக்கு, மெல்லிய தகடுகளாய் அடித்து, அவைகளைச் சரிகைகளாகப் பண்ணி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ப்படியே ஆசரிப்புக் கூடாரமாகிய வாசஸ்தலத்தின் வேலையெல்லாம் முடிந்தது; கர்த்தர் மோசேக்குக் கற்பித்தபடியெல்லாம் இஸ்ரவேல் புத்திரர் செய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வாசஸ்தலத்தை மோசேயினிடத்தில் கொண்டுவந்தார்கள்; கூடாரத்தையும், அதற்குரிய எல்லாப் பணிமுட்டுகளையும், அதின் துறடு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வாசஸ்தலத்தை மோசேயினிடத்தில் கொண்டுவந்தார்கள்; கூடாரத்தையும், அதற்குரிய எல்லாப் பணிமுட்டுகளையும், அதின் துறடு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சிவப்புத்தீர்ந்த ஆட்டுக்கடாத் தோல் மூடியையும், தகசுத்தோல் மூடியையும், மறைவின் திரைச்சீலைய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ாட்சிப்பெட்டியையும், அதின் தண்டுகளையும், கிருபாசனத்த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ேஜையையும், அதின் எல்லாப் பணிமுட்டுகளையும், சமுகத்தப்பங்களைய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ுத்தமான குத்துவிளக்கையும், வரிசையாய் ஒழுங்குபடுத்தப்பட்ட அதின் அகல்களையும், அதின் எல்லாப் பணிமுட்டுகளையும், வெளிச்சத்திற்கு எண்ணெயையும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ுத்தமான குத்துவிளக்கையும், வரிசையாய் ஒழுங்குபடுத்தப்பட்ட அதின் அகல்களையும், அதின் எல்லாப் பணிமுட்டுகளையும், வெளிச்சத்திற்கு எண்ணெயையும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ொற்பீடத்தையும், அபிஷேக தைலத்தையும், சுகந்த தூபவர்க்கத்தையும், வாசஸ்தலத்தின் வாசல் தொங்குதிரையைய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ெண்கலப்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ொன்னை, இளநீலநூலோடும் இரத்தாம்பரநூலோடும் சிவப்புநூலோடும் மெல்லிய பஞ்சுநூலோடும் சேர்த்து விசித்திரவேலையாய் நெய்யும்படிக்கு, மெல்லிய தகடுகளாய் அடித்து, அவைகளைச் சரிகைகளாகப் பண்ண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ெண்கலப்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ாகாரத்தின் தொங்குதிரைகளையும், அதின் தூண்களையும், அதின் பாதங்களையும், பிராகாரத்து வாசல் மறைவையும், அதின் கயிறுகளையும், அதன் முளைகளையும், ஆசரிப்புக் கூடாரமான வாசஸ்தலத்தின் வேலைக்கடுத்த சகல பணிமுட்டுகளைய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ிராகாரத்தின் தொங்குதிரைகளையும், அதின் தூண்களையும், அதின் பாதங்களையும், பிராகாரத்து வாசல் மறைவையும், அதின் கயிறுகளையும், அதன் முளைகளையும், ஆசரிப்புக் கூடாரமான வாசஸ்தலத்தின் வேலைக்கடுத்த சகல பணிமுட்டுகளைய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ுத்த ஸ்தலத்திலே செய்யும் ஆராதனைக்கடுத்த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கொண்டுவ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ரிசுத்த ஸ்தலத்திலே செய்யும் ஆராதனைக்கடுத்த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கொண்டுவ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ர்த்தர் மோசேக்குக் கற்பித்தபடியெல்லாம் இஸ்ரவேல் புத்திரர் சகல வேலைகளையும் செய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சே அந்த வேலைகளையெல்லாம் பார்த்தான்; கர்த்தர் கற்பித்தபடியே அதைச் செய்திருந்தார்கள். மோசே அவர்களை ஆசீர்வதித்த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சே அந்த வேலைகளையெல்லாம் பார்த்தான்; கர்த்தர் கற்பித்தபடியே அதைச் செய்திருந்தார்கள். மோசே அவர்களை ஆசீர்வதித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தோள்களின்மேலுள்ள அதின் இரண்டு முனைகளையும் சேர்த்தார்கள்; அது ஒன்றாய் இணைக்கப்பட்டிரு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ஏபோத்தின்மேலிருக்கும் விசித்திரமான கச்சை, அந்த வேலைக்கு ஒப்பாகவே பொன்னினாலும் இளநீலநூலாலும் இரத்தாம்பரநூலாலும் சிவப்புநூலாலும், திரித்த மெல்லிய பஞ்சுநூலாலும், கர்த்தர் மோசேக்குக் கற்பித்தபடியே, செய்ய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 ஏபோத்தின்மேலிருக்கும் விசித்திரமான கச்சை, அந்த வேலைக்கு ஒப்பாகவே பொன்னினாலும் இளநீலநூலாலும் இரத்தாம்பரநூலாலும் சிவப்புநூலாலும், திரித்த மெல்லிய பஞ்சுநூலாலும், கர்த்தர் மோசேக்குக் கற்பித்தபடியே, செய்ய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బంగారు జవలలో పొదిగిన లేతపచ్చలను సిద్ధ పరచిరి. ముద్రలు చెక్కబడునట్లు ఇశ్రాయేలీయుల పే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మీద చెక్క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వి ఇశ్రాయేలీయులకు జ్ఞాపకార్థమైన రత్నములగునట్లు ఏఫోదు భుజములమీద వాటిని ఉంచెను. అట్ల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షేకు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అతడు ఏఫోదుపనివలె బంగారుతోను నీల ధూమ్ర రక్తవర్ణములుగల పంక్తులతోను సన్ననార త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ిత్రకారునిపనిగా పతకము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ది చచ్చౌకముగా నుండెను. ఆ పతకమును మడతగా చేసిరి. అది మడవబడినదై జేనెడు పొడుగు జేనెడు వెడల్పుగల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 దానిలో నాలుగు పంక్తుల రత్నములను పొదిగిరి. మాణిక్య గోమేధిక మరకతములు గల పంక్తి మొదటి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పద్మరాగ నీల సూర్యకాంత మణులుగల పంక్తి రెండవ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గారుత్మతకము యష్మురాయి ఇంద్రనీలమునుగల పంక్తి మూడ వద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హోవా మోషేకు ఆజ్ఞాపించినట్టు పరిశుద్ధస్థలములో అహరోను చేయు సేవనిమిత్తము నీల ధూమ్ర రక్తవర్ణములుగ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రక్తవర్ణ పురాయి సులిమానిరాయి సూర్యకాంతమును గల పంక్తి నాలుగవది; వాటివాటి పంక్తులలో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ంగారుజవలలో పొదిగింప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ఆ రత్నములు ఇశ్రాయేలీ యుల పేళ్ల చొప్పున, పండ్రెండు ముద్రలవలె చెక్కబడిన వారి పేళ్ల చొప్పు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డ్రెండు గోత్రముల పేళ్ళు ఒక్కొక్కదానిమీద ఒక్కొక్క పేరు చెక్క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వారు ఆ పతకమునకు మేలిమి బంగారుతో అల్లికపనియైన గొలుసు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వారు రెండు బంగారు జవలు రెండు బంగారు ఉంగరములును చేసి ఆ రెండు ఉంగరములును పతకపు రెండు కొనలను ఉ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ల్లబడిన ఆ రెండు బంగారు గొలుసులను పతకపు కొనలనున్న రెండు ఉంగరములలోవ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అల్లబడిన ఆ రెండు గొలుసుల కొనలను ఆ రెండుజవలకు తగిలించి ఏఫోదు భుజ ఖండములమీద దాని యెదుట ఉ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వారు రెండు బంగారు ఉంగరములను చేసి ఏఫోదు నెదుటనున్న పతకపు లోపలి అంచున దాని రెండు కొన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ని 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ేవావస్త్రములను అనగా ప్రతిష్ఠిత వస్త్ర ములను కు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రెండు బంగారు ఉంగరములను చేసి ఏఫోదు విచిత్రమైన నడికట్టునకు పైగా దాని రెండవ కూర్పు నొద్ద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యెదుటి ప్రక్కను, ఏఫోదు రెండు భుజఖండములకు దిగువను వాటిని 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ఆ పత కము ఏఫోదు విచిత్రమైన దట్టికిపైగా నుండునట్లును అది ఏఫోదు నుండి విడిపోకుండునట్లును ఆ పతక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ఉంగరములకును ఏఫోదు ఉంగరములకును నీలిసూత్ర ముతో కట్టిరి. అట్లు యెహోవా మోషేకు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అతడు ఏఫోదు చొక్కాయి కేవలము నీలి నూలుతో అల్లికపనిగా చేసెను. ఆ చొక్కాయి మధ్య నున్న రంధ్ర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వచరంధ్రమువలె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ది చినుగకుండునట్లు దాని రంధ్రమునకు చుట్టు ఒక గోటు ఉ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రియు వారు చొక్కాయి అంచులమీద నీల ధూమ్ర రక్తవర్ణములుగల పేనిన నూలుతో దానిమ్మ పండ్లన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మరియు వారు మేలిమి బంగారుతో గంటలను చేసి ఆ దానిమ్మపండ్ల మధ్యను, అనగా ఆ చొక్కాయి అంచ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ట్టునున్న దానిమ్మపండ్ల మధ్యను ఆ గంటలను పె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అతడు బంగారుతోను నీల ధూమ్ర రక్త వర్ణములుగల నూలుతోను పేనిన సన్ననారతోను ఏఫోదును చ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యెహోవా మోషేకు ఆజ్ఞాపించినట్లు సేవచేయుటకు ఒక్కొక్క గంటను ఒక్కొక్క దానిమ్మపండును ఆ చొక్కా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చులమీద చుట్టు ఉ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మరియు యెహోవా మోషేకు ఆజ్ఞాపించినట్లు వారు అహరోనుకును అతని కుమారులకును నేతపనియైన సన్న నా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ొక్కాయిలను సన్ననార పాగాను అంద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సన్ననార కుళ్లాయిలను పేనిన సన్ననార లాగ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నీల ధూమ్ర రక్తవర్ణములుగల పేనిన సన్ననారతో బుటాపనియైన నడికట్టున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రియు యెహోవా మోషేకు ఆజ్ఞాపించినట్లు వారు మేలిమి బంగారుతో పరిశుద్ధకిరీట భూషణము చేసిచెక్క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ద్రవలె దానిమీదయెహోవా పరి శుద్ధుడు అను వ్రాత వ్రా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యెహోవా మోషేకు ఆజ్ఞాపించినట్లు పాగాకు మీదుగా కట్టునట్లు దానికి నీలి సూత్రమును క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ప్రత్యక్షపు గుడారపు మందిరము యొక్క పని యావత్తును సంపూర్తి చేయబడెను. యెహోవా మోషేకు ఆజ్ఞాప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ల ధూమ్ర రక్తవర్ణములుగల నూలుతోను సన్ననారతోను చిత్రకారుని పనిగా నేయుటకు బంగారును రేకులుగా కొ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కారముగానే ఇశ్రాయేలీయుల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అప్పుడు వారు మందిరమును గుడారమును దాని ఉప కరణములన్నిటిని దాని కొలుకులను, పలకలను, కమ్ము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తంభములను, దిమ్మ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ఎరుపురంగు వేసిన పొట్టేళ్ల తోళ్ల పైకప్పును, సముద్రవత్సల తోళ్ల పైకప్పును, కప్పు తెర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సాక్ష్యపు మందసమును దాని మోత కఱ్ఱలను, కరుణాపీఠమ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బల్లను, దాని ఉపకరణములన్నిటిని, సముఖపు రొట్టెల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పవిత్ర మైన దీపవృక్షమును, సవరించు దాని ప్రదీపములను, అనగా దాని ప్రదీపముల వరుస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పకరణములన్నిటిని దీపముకొరకు తైల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బంగారు వేదికను అభిషేక తైలమును పరిమళ ధూప ద్రవ్యములను శాలాద్వారమునకు తెర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ఇత్తడి బలిపీఠమును దానికుండు ఇత్తడి జల్లెడను దాని మోతకఱ్ఱలను దాని ఉపకరణములన్నిటిని, గంగాళ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ి తీగెలుగా కత్తిర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పీట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ఆవరణపు తెరలు దాని స్తంభములను దాని దిమ్మలను ఆవరణద్వారమునకు తెరను దాని త్రాళ్లను దాని మేక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్యక్షపు గుడారములో మందిర సేవకొరకైన ఉపకర ణములన్నిటిని, పరిశుద్ధస్థలములో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యాజక సేవార్థమైన వస్త్రములను, అనగా యాజకుడైన అహరోనుకు పరిశుద్ధ వస్త్రములను అతని కుమార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్రములను మోషే యొద్దకు తీసికొని వచ్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యెహోవా మోషేకు ఆజ్ఞా పించినట్లు ఇశ్రాయేలీ యులు ఆ పని అంతయు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మోషే ఆ పని అంతయు చూచినప్పుడు యెహోవా ఆజ్ఞాపించినట్లు వారు దానిని చేసియుండిరి; ఆలాగునన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యుండిరి గనుక మోషే వారిని దీవ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ానికి కూర్చు భుజఖండములను చేసిరి, దాని రెండు అంచులయందు అవి కూర్ప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దానిమీదనున్న దాని విచిత్రమైన దట్టి యేకాండమై దానితో సమమైన పని గలిగి బంగారుతోను నీల ధూమ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వర్ణములుగల పేనిన సన్ననారతోను చేయబడెను; అట్లు యెహోవా మోషేకు ఆజ్ఞాప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2026-09-05T22:25:46Z</dcterms:created>
  <dcterms:modified xsi:type="dcterms:W3CDTF">2026-09-05T22:25:46Z</dcterms:modified>
  <dc:title>నిర్గమకాండము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