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, இயேசுகிறிஸ்து மரித்தோரிலிருந்து எழுந்ததினாலே, அழியாததும் மாசற்றதும் வாடாததுமாகிய சுதந்தரத்திற்கேதுவாக, ஜீவனுள்ள நம்பிக்கை உண்டாகும்படி, தமது மிகுந்த இரக்கத்தின்படியே நம்மை மறுபடியும் ஜெநிப்பித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டைசிக்காலத்திலே வெளிப்பட ஆயத்தமாக்கப்பட்டிருக்கிற இரட்சிப்புக்கு ஏதுவாக விசுவாசத்தைக் கொண்டு தேவனுடைய பலத்தினாலே காக்கப்பட்டிருக்கிற உங்களுக்கு அந்தச் சுதந்தரம் பரலோகத்தில் வைக்கப்பட்ட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டைசிக்காலத்திலே வெளிப்பட ஆயத்தமாக்கப்பட்டிருக்கிற இரட்சிப்புக்கு ஏதுவாக விசுவாசத்தைக் கொண்டு தேவனுடைய பலத்தினாலே காக்கப்பட்டிருக்கிற உங்களுக்கு அந்தச் சுதந்தரம் பரலோகத்தில் வைக்கப்பட்ட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லே நீங்கள் மிகவும் சந்தோஷப்படுகிறீர்கள்; என்றாலும், துன்பப்படவேண்டியது அவசியமானதால், இப்பொழுது கொஞ்சக்காலம் பலவிதமான சோதனைகளினாலே துக்கப்படுகிற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லே நீங்கள் மிகவும் சந்தோஷப்படுகிறீர்கள்; என்றாலும், துன்பப்படவேண்டியது அவசியமானதால், இப்பொழுது கொஞ்சக்காலம் பலவிதமான சோதனைகளினாலே துக்கப்படுகிற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ழிந்துபோகிற பொன் அக்கினியினாலே சோதிக்கப்படும்; அதைப்பார்க்கிலும் அதிக விலையேறப்பெற்றதாயிருக்கிற உங்கள் விசுவாசம் சோதிக்கப்பட்டு, இயேசுகிறிஸ்து வெளிப்படும்போது உங்களுக்குப் புகழ்ச்சியும் கனமும் மகிமையுமுண்டாகக் காணப்ப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ழிந்துபோகிற பொன் அக்கினியினாலே சோதிக்கப்படும்; அதைப்பார்க்கிலும் அதிக விலையேறப்பெற்றதாயிருக்கிற உங்கள் விசுவாசம் சோதிக்கப்பட்டு, இயேசுகிறிஸ்து வெளிப்படும்போது உங்களுக்குப் புகழ்ச்சியும் கனமும் மகிமையுமுண்டாகக் காணப்ப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ை நீங்கள் காணாமலிருந்தும் அவரிடத்தில் அன்புகூருகிறீர்கள்; இப்பொழுது அவரைத் தரிசியாமலிருந்தும் அவரிடத்தில் விசுவாசம் வைத்து, சொல்லிமுடியாததும் மகிமையால் நிறைந்ததுமாயிருக்கிற சந்தோஷமுள்ளவர்களாய்க் களிகூர்ந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ை நீங்கள் காணாமலிருந்தும் அவரிடத்தில் அன்புகூருகிறீர்கள்; இப்பொழுது அவரைத் தரிசியாமலிருந்தும் அவரிடத்தில் விசுவாசம் வைத்து, சொல்லிமுடியாததும் மகிமையால் நிறைந்ததுமாயிருக்கிற சந்தோஷமுள்ளவர்களாய்க் களிகூர்ந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விசுவாசத்தின் பலனாகிய ஆத்துமரட்சிப்பை அடைகிற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கிறிஸ்துவின் அப்போஸ்தலனாகிய பேதுரு, பொந்து, கலாத்தியா, கப்பத்தோக்கியா, ஆசியா, பித்தினியா தேசங்களிலே சிதறியிருக்கிறவர்களி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ுக்கு உண்டான கிருபையைக் குறித்துத் தீர்க்கதரிசனஞ்சொன்ன தீர்க்கதரிசிகள் இந்த இரட்சிப்பைக்குறித்துக் கருத்தாய் ஆராய்ந்து பரிசோதனை பண்ணினார்கள்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ுக்கு உண்டான கிருபையைக் குறித்துத் தீர்க்கதரிசனஞ்சொன்ன தீர்க்கதரிசிகள் இந்த இரட்சிப்பைக்குறித்துக் கருத்தாய் ஆராய்ந்து பரிசோதனை பண்ணினார்கள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ிலுள்ள கிறிஸ்துவின் ஆவியானவர் கிறிஸ்துவுக்கு உண்டாகும் பாடுகளையும், அவைகளுக்குப் பின்வரும் மகிமைகளையும் முன்னறிவித்தபோது, இன்னகாலத்தைக் குறித்தாரென்பதையும், அந்தக் காலத்தின் விசேஷம் இன்னதென்பதையும் ஆராய்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ிலுள்ள கிறிஸ்துவின் ஆவியானவர் கிறிஸ்துவுக்கு உண்டாகும் பாடுகளையும், அவைகளுக்குப் பின்வரும் மகிமைகளையும் முன்னறிவித்தபோது, இன்னகாலத்தைக் குறித்தாரென்பதையும், அந்தக் காலத்தின் விசேஷம் இன்னதென்பதையும் ஆராய்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நிமித்தமல்ல, நமதுநிமித்தமே இவைகளைத் தெரிவித்தார்களென்று அவர்களுக்கு வெளியாக்கப்பட்டது, பரலோகத்திலிருந்து அனுப்பப்பட்ட பரிசுத்த ஆவியினாலே உங்களுக்குச் சுவிசேஷத்தைப் பிரசங்கித்தவர்களைக்கொண்டு இவைகள் இப்பொழுது உங்களுக்கு அறிவிக்கப்பட்டு வருகிறது; இவைகளை உற்றுப்பார்க்க தேவதூதரும் ஆசையாயிருக்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நிமித்தமல்ல, நமதுநிமித்தமே இவைகளைத் தெரிவித்தார்களென்று அவர்களுக்கு வெளியாக்கப்பட்டது, பரலோகத்திலிருந்து அனுப்பப்பட்ட பரிசுத்த ஆவியினாலே உங்களுக்குச் சுவிசேஷத்தைப் பிரசங்கித்தவர்களைக்கொண்டு இவைகள் இப்பொழுது உங்களுக்கு அறிவிக்கப்பட்டு வருகிறது; இவைகளை உற்றுப்பார்க்க தேவதூதரும் ஆசையாயிருக்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நிமித்தமல்ல, நமதுநிமித்தமே இவைகளைத் தெரிவித்தார்களென்று அவர்களுக்கு வெளியாக்கப்பட்டது, பரலோகத்திலிருந்து அனுப்பப்பட்ட பரிசுத்த ஆவியினாலே உங்களுக்குச் சுவிசேஷத்தைப் பிரசங்கித்தவர்களைக்கொண்டு இவைகள் இப்பொழுது உங்களுக்கு அறிவிக்கப்பட்டு வருகிறது; இவைகளை உற்றுப்பார்க்க தேவதூதரும் ஆசையாயிருக்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உங்கள் மனதின் அரையைக் கட்டிக்கொண்டு, தெளிந்தபுத்தியுள்ளவர்களாயிருந்து; இயேசு கிறிஸ்து வெளிப்படும்போது உங்களுக்கு அளிக்கப்படுங் கிருபையின்மேல் பூரண நம்பிக்கையுள்ளவர்களாயிர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உங்கள் மனதின் அரையைக் கட்டிக்கொண்டு, தெளிந்தபுத்தியுள்ளவர்களாயிருந்து; இயேசு கிறிஸ்து வெளிப்படும்போது உங்களுக்கு அளிக்கப்படுங் கிருபையின்மேல் பூரண நம்பிக்கையுள்ளவர்களாயிர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முன்னே உங்கள் அறியாமையினாலே கொண்டிருந்த இச்சைகளின்படி இனி நடவாமல், கீழ்ப்படிகிற பிள்ளைகளாயிருந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கிறிஸ்துவின் அப்போஸ்தலனாகிய பேதுரு, பொந்து, கலாத்தியா, கப்பத்தோக்கியா, ஆசியா, பித்தினியா தேசங்களிலே சிதறியிருக்கிறவர்களி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 அழைத்தவர் பரிசுத்தராயிருக்கிறதுபோல, நீங்களும் உங்கள் நடக்கைகளெல்லாவற்றிலேயும் பரிசுத்தராயிர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ரிசுத்தர், ஆகையால் நீங்களும் பரிசுத்தராயிருங்கள் என்று எழுதியிருக்கிறத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பட்சபாதமில்லாமல் அவனவனுடைய கிரியைகளின்படி நியாயந்தீர்க்கிறவரை நீங்கள் பிதாவாகத் தொழுதுகொண்டுவருகிறபடியால், இங்கே பரதேசிகளாய்ச் சஞ்சரிக்குமளவும் பயத்துடனே நடந்துகொள்ள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பட்சபாதமில்லாமல் அவனவனுடைய கிரியைகளின்படி நியாயந்தீர்க்கிறவரை நீங்கள் பிதாவாகத் தொழுதுகொண்டுவருகிறபடியால், இங்கே பரதேசிகளாய்ச் சஞ்சரிக்குமளவும் பயத்துடனே நடந்துகொள்ள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முன்னோர்களால் பாரம்பரியமாய் நீங்கள் அநுசரித்து வந்த வீணான நடத்தையினின்று அழிவுள்ள வஸ்துக்களாகிய வெள்ளியினாலும் பொன்னினாலும் மீட்கப்படாம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முன்னோர்களால் பாரம்பரியமாய் நீங்கள் அநுசரித்து வந்த வீணான நடத்தையினின்று அழிவுள்ள வஸ்துக்களாகிய வெள்ளியினாலும் பொன்னினாலும் மீட்கப்படாம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ுற்றமில்லாத மாசற்ற ஆட்டுக்குட்டியாகிய கிறிஸ்துவின் விலையேறப்பெற்ற இரத்தத்தினாலே மீட்கப்பட்டீர்களென்று அறிந்திருக்கிறீர்கள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உலகத்தோற்றத்திற்கு முன்னே குறிக்கப்பட்டவராயிருந்து, தமது மூலமாய் தேவன்மேல் விசுவாசமாயிருக்கிற உங்களுக்காக இந்தக் கடைசிக்காலங்களில் வெளிப்பட்ட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உலகத்தோற்றத்திற்கு முன்னே குறிக்கப்பட்டவராயிருந்து, தமது மூலமாய் தேவன்மேல் விசுவாசமாயிருக்கிற உங்களுக்காக இந்தக் கடைசிக்காலங்களில் வெளிப்பட்ட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விசுவாசமும் நம்பிக்கையும் தேவன்மேலிருக்கும்படி, அவரை மரித்தோரிலிருந்து எழுப்பி, அவருக்கு மகிமையைக் கொடுத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ுடைய முன்னறிவின்படியே, ஆவியானவரின் பரிசுத்தமாக்குதலினாலே, கீழ்ப்படிதலுக்கும் இயேசுகிறிஸ்துவினுடைய இரத்தந் தெளிக்கப்படுதலுக்கும் தெரிந்துகொள்ளப்பட்ட பரதேசிகளுக்கு எழுதுகிறதாவது: கிருபையும் சமாதானமும் உங்களுக்குப் பெருகக்கடவ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விசுவாசமும் நம்பிக்கையும் தேவன்மேலிருக்கும்படி, அவரை மரித்தோரிலிருந்து எழுப்பி, அவருக்கு மகிமையைக் கொடுத்த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ங்கள் மாயமற்ற சகோதர சிநேகமுள்ளவர்களாகும்படி, ஆவியினாலே சத்தியத்திற்குக் கீழ்ப்படிந்து, உங்கள் ஆத்துமாக்களைச் சுத்தமாக்கிக்கொண்டவர்களாயிருக்கிறபடியால், சுத்த இருதயத்தோடே ஒருவரிலொருவர் ஊக்கமாய் அன்புகூருங்கள்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ங்கள் மாயமற்ற சகோதர சிநேகமுள்ளவர்களாகும்படி, ஆவியினாலே சத்தியத்திற்குக் கீழ்ப்படிந்து, உங்கள் ஆத்துமாக்களைச் சுத்தமாக்கிக்கொண்டவர்களாயிருக்கிறபடியால், சுத்த இருதயத்தோடே ஒருவரிலொருவர் ஊக்கமாய் அன்புகூருங்கள்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ழிவுள்ள வித்தினாலே அல்ல, என்றென்றைக்கும் நிற்கிறதும் ஜீவனுள்ளதுமான தேவவசனமாகிய அழிவில்லாத வித்தினாலே மறுபடியும் ஜெநிப்பிக்கப்பட்டிருக்கிறீர்கள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ழிவுள்ள வித்தினாலே அல்ல, என்றென்றைக்கும் நிற்கிறதும் ஜீவனுள்ளதுமான தேவவசனமாகிய அழிவில்லாத வித்தினாலே மறுபடியும் ஜெநிப்பிக்கப்பட்டிருக்கிறீர்கள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ாம்சமெல்லாம் புல்லைப்போலவும், மனுஷருடைய மகிமையெல்லாம் புல்லின் பூவைப்போலவுமிருக்கிறது; புல் உலர்ந்தது, அதின் பூவும் உதிர்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ாம்சமெல்லாம் புல்லைப்போலவும், மனுஷருடைய மகிமையெல்லாம் புல்லின் பூவைப்போலவுமிருக்கிறது; புல் உலர்ந்தது, அதின் பூவும் உதிர்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ுடைய வசனமோ என்றென்றைக்கும் நிலைத்திருக்கும்; உங்களுக்குச் சுவிசேஷமாய் அறிவிக்கப்பட்டுவருகிற வசனம் இதுவ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ுடைய வசனமோ என்றென்றைக்கும் நிலைத்திருக்கும்; உங்களுக்குச் சுவிசேஷமாய் அறிவிக்கப்பட்டுவருகிற வசனம் இதுவ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ுடைய முன்னறிவின்படியே, ஆவியானவரின் பரிசுத்தமாக்குதலினாலே, கீழ்ப்படிதலுக்கும் இயேசுகிறிஸ்துவினுடைய இரத்தந் தெளிக்கப்படுதலுக்கும் தெரிந்துகொள்ளப்பட்ட பரதேசிகளுக்கு எழுதுகிறதாவது: கிருபையும் சமாதானமும் உங்களுக்குப் பெருகக்கடவ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ுடைய முன்னறிவின்படியே, ஆவியானவரின் பரிசுத்தமாக்குதலினாலே, கீழ்ப்படிதலுக்கும் இயேசுகிறிஸ்துவினுடைய இரத்தந் தெளிக்கப்படுதலுக்கும் தெரிந்துகொள்ளப்பட்ட பரதேசிகளுக்கு எழுதுகிறதாவது: கிருபையும் சமாதானமும் உங்களுக்குப் பெருகக்கடவ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கர்த்தராகிய இயேசுகிறிஸ்துவின் பிதாவாகிய தேவனுக்கு ஸ்தோத்திரம் உண்டாவதாக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கர்த்தராகிய இயேசுகிறிஸ்துவின் பிதாவாகிய தேவனுக்கு ஸ்தோத்திரம் உண்டாவதாக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, இயேசுகிறிஸ்து மரித்தோரிலிருந்து எழுந்ததினாலே, அழியாததும் மாசற்றதும் வாடாததுமாகிய சுதந்தரத்திற்கேதுவாக, ஜீவனுள்ள நம்பிக்கை உண்டாகும்படி, தமது மிகுந்த இரக்கத்தின்படியே நம்மை மறுபடியும் ஜெநிப்பித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Who are kept by the power of God through faith unto salvation ready to be revealed in the la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i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erein all of you greatly rejoice, though now for a season, if need be, all of you ar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viness through manifold temptation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at the trial of your faith, being much more precious than of gold that perishes, though i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ied with fire, might be found unto praise and honour and glory at the appearing of Jesus Chris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Whom having not seen, all of you love; in whom, though now all of you see him not, yet believ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rejoice with joy unspeakable and full of glor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Receiving the end of your faith, even the salvation of your sou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Peter, an apostle of Jesus Christ, to the strangers scattered throughout Pontus, Galatia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Of which salvation the prophets have enquired and searched diligently, who prophesie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ace that should come unto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Searching what, or what manner of time the Spirit of Christ which was in them did signify, w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testified beforehand the sufferings of Christ, and the glory that should foll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Unto whom it was revealed, that not unto themselves, but unto us they did minister the thing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are now reported unto you by them that have preached the gospel unto you with the Holy Spir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nt down from heaven; which things the angels desire to look int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Wherefore gird up the loins of your mind, be sober, and hope to the end for the grace that is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brought unto you at the revelation of Jesus Chris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s obedient children, not fashioning yourselves according to the former lusts in your ignoranc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ppadocia, Asia, and Bithynia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as he which has called you is holy, so be all of you holy in all manner of conversatio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Because it is written, Be all of you holy; for I am ho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if all of you call on the Father, who without respect of persons judges according to ev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's work, pass the time of your sojourning here in fea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Forasmuch as all of you know that all of you were not redeemed with corruptible things,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lver and gold, from your vain conversation received by tradition from your father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with the precious blood of Christ, as of a lamb without blemish and without spo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ho verily was foreordained before the foundation of the world, but was manifest in these la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imes for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Who by him do believe in God, that raised him up from the dead, and gave him glory; that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Elect according to the foreknowledge of God the Father, through sanctification of the Spiri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ith and hope might be in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Seeing all of you have purified your souls in obeying the truth through the Spirit unto sinc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ve of the brethren, see that all of you love one another with a pure heart ferventl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Being born again, not of corruptible seed, but of incorruptible, by the word of God, which liv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bides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For all flesh is as grass, and all the glory of man as the flower of grass. The grass withe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flower thereof falls awa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But the word of the Lord endures for ever. And this is the word which by the gospel is preach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obedience and sprinkling of the blood of Jesus Christ: Grace unto you, and peace,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ltipl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lessed be the God and Father of our Lord Jesus Christ, which according to his abundant mercy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gotten us again unto a lively hope by the resurrection of Jesus Christ from the dea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o an inheritance incorruptible, and undefiled, and that fades not away, reserved in heaven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2026-08-03T21:09:19Z</dcterms:created>
  <dcterms:modified xsi:type="dcterms:W3CDTF">2026-08-03T21:09:19Z</dcterms:modified>
  <dc:title>1 Peter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