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27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ess on, press on, O pilgrim, 
Rejoicing in the Lord ; 
Believing in His promise, 
And trusting in His word ; 
Fear not ! for He is with us, 
Whate'er the cross we bear ; 
And soon, beyond the swelling tide, 
We'll gather over ther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ather over there ! gather over there ! 
And soon, beyond the swelling tide, we'll 
gather over ther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ress on, press on, O pilgrim, 
Along the heavenly way ; 
Remember, God commands us 
To watch, and work, and pray ; 
He bids us all be faithful, 
And cast on Him our care ; 
And soon, beyond the swelling tide, 
We'll gather over ther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Press on, press on, O pilgrim, 
Though clouds and storms may 
The Light that never faileth [rise ; 
Shines brightly in the skies : 
Press on where crowns await us, 
In yonder mansions fair ; 
And soon, beyond the swelling tide, 
We'll gather over ther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2026-07-31T11:15:25Z</dcterms:created>
  <dcterms:modified xsi:type="dcterms:W3CDTF">2026-07-31T11:15:25Z</dcterms:modified>
  <dc:title>Hymn : 834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