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presProps" Target="presProps.xml"/>
  <Relationship Id="rId126" Type="http://schemas.openxmlformats.org/officeDocument/2006/relationships/viewProps" Target="viewProps.xml"/>
  <Relationship Id="rId12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RE was in the days of Herod, the king of Judaea, a certain priest named Zacharias, of the course of Abia: and his wife was of the daughters of Aaron, and her name was Elisabeth.]]></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fear came on all that dwelt round about them: and all these sayings were noised abroad throughout all the hill country of Judaea.]]></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fear came on all that dwelt round about them: and all these sayings were noised abroad throughout all the hill country of Judaea.]]></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all they that heard them laid them up in their hearts, saying, What manner of child shall this be! And the hand of the Lord was with him.]]></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all they that heard them laid them up in their hearts, saying, What manner of child shall this be! And the hand of the Lord was with him.]]></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And his father Zacharias was filled with the Holy Spirit, and prophesied, saying,]]></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Blessed be the Lord God of Israel; for he has visited and redeemed his people,]]></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And has raised up an horn of salvation for us in the house of his servant David;]]></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As he spoke by the mouth of his holy prophets, which have been since the world began:]]></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That we should be saved from our enemies, and from the hand of all that hate us;]]></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That we should be saved from our enemies, and from the hand of all that hate u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were both righteous before God, walking in all the commandments and ordinances of the Lord blameless.]]></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2. To perform the mercy promised to our fathers, and to remember his holy covenant;]]></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3. The oath which he swore to our father Abraham,]]></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4. That he would grant unto us, that we being delivered out of the hand of our enemies might serve him without fear,]]></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4. That he would grant unto us, that we being delivered out of the hand of our enemies might serve him without fear,]]></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5. In holiness and righteousness before him, all the days of our life.]]></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6. And you, child, shall be called the prophet of the Highest: for you shall go before the face of the Lord to prepare his ways;]]></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7. To give knowledge of salvation unto his people by the remission of their sins,]]></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7. To give knowledge of salvation unto his people by the remission of their sins,]]></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8. Through the tender mercy of our God; whereby the dayspring from on high has visited us,]]></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9. To give light to them that sit in darkness and in the shadow of death, to guide our feet into the way of peac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were both righteous before God, walking in all the commandments and ordinances of the Lord blameless.]]></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9. To give light to them that sit in darkness and in the shadow of death, to guide our feet into the way of peace.]]></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0. And the child grew, and waxed strong in spirit, and was in the deserts till the day of his showing unto Israel.]]></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0. And the child grew, and waxed strong in spirit, and was in the deserts till the day of his showing unto Isra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had no child, because that Elisabeth was barren, and they both were now well stricken in yea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had no child, because that Elisabeth was barren, and they both were now well stricken in year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came to pass, that while he executed the priest's office before God in the order of his cours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came to pass, that while he executed the priest's office before God in the order of his cours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ccording to the custom of the priest's office, his lot was to burn incense when he went into the temple of the Lor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ccording to the custom of the priest's office, his lot was to burn incense when he went into the temple of the Lo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whole multitude of the people were praying without at the time of incens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asmuch as many have taken in hand to set forth in order a declaration of those things which are most surely believed among u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re appeared unto him an angel of the Lord standing on the right side of the altar of incens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Zacharias saw him, he was troubled, and fear fell upon hi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the angel said unto him, Fear not, Zacharias: for your prayer is heard; and your wife Elisabeth shall bear you a son, and you shall call his name Joh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the angel said unto him, Fear not, Zacharias: for your prayer is heard; and your wife Elisabeth shall bear you a son, and you shall call his name Joh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have joy and gladness; and many shall rejoice at his birt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he shall be great in the sight of the Lord, and shall drink neither wine nor strong drink; and he shall be filled with the Holy Spirit, even from his mother's womb.]]></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he shall be great in the sight of the Lord, and shall drink neither wine nor strong drink; and he shall be filled with the Holy Spirit, even from his mother's womb.]]></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many of the children of Israel shall he turn to the Lord their Go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go before him in the spirit and power of Elijah, to turn the hearts of the fathers to the children, and the disobedient to the wisdom of the just; to make ready a people prepared for the L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go before him in the spirit and power of Elijah, to turn the hearts of the fathers to the children, and the disobedient to the wisdom of the just; to make ready a people prepared for the Lor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ven as they delivered them unto us, which from the beginning were eyewitnesses, and ministers of the w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go before him in the spirit and power of Elijah, to turn the hearts of the fathers to the children, and the disobedient to the wisdom of the just; to make ready a people prepared for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Zacharias said unto the angel, Whereby shall I know this? for I am an old man, and my wife well stricken in year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Zacharias said unto the angel, Whereby shall I know this? for I am an old man, and my wife well stricken in year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angel answering said unto him, I am Gabriel, that stand in the presence of God; and am sent to speak unto you, and to show you these glad tiding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angel answering said unto him, I am Gabriel, that stand in the presence of God; and am sent to speak unto you, and to show you these glad tiding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behold, you shall be dumb, and not able to speak, until the day that these things shall be performed, because you believe not my words, which shall be fulfilled in their seaso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behold, you shall be dumb, and not able to speak, until the day that these things shall be performed, because you believe not my words, which shall be fulfilled in their seaso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people waited for Zacharias, and marvelled that he tarried so long in the templ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came out, he could not speak unto them: and they perceived that he had seen a vision in the temple: for he beckoned unto them, and remained speechles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came out, he could not speak unto them: and they perceived that he had seen a vision in the temple: for he beckoned unto them, and remained speechles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Even as they delivered them unto us, which from the beginning were eyewitnesses, and ministers of the w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t came to pass, that, as soon as the days of his ministration were accomplished, he departed to his own hous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fter those days his wife Elisabeth conceived, and hid herself five months, say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fter those days his wife Elisabeth conceived, and hid herself five months, say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us has the Lord dealt with me in the days wherein he looked on me, to take away my reproach among m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n the sixth month the angel Gabriel was sent from God unto a city of Galilee, named Nazaret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o a virgin espoused to a man whose name was Joseph, of the house of David; and the virgin's name was Mary.]]></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o a virgin espoused to a man whose name was Joseph, of the house of David; and the virgin's name was Mar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angel came in unto her, and said, Hail, you that are highly favoured, the Lord is with you: blessed are you among wom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angel came in unto her, and said, Hail, you that are highly favoured, the Lord is with you: blessed are you among wom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she saw him, she was troubled at his saying, and cast in her mind what manner of salutation this should b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t seemed good to me also, having had perfect understanding of all things from the very first, to write unto you in order, most excellent Theophilu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she saw him, she was troubled at his saying, and cast in her mind what manner of salutation this should b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angel said unto her, Fear not, Mary: for you have found favour with Go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behold, you shall conceive in your womb, and bring forth a son, and shall call his name JESU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He shall be great, and shall be called the Son of the Highest: and the Lord God shall give unto him the throne of his father Davi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He shall be great, and shall be called the Son of the Highest: and the Lord God shall give unto him the throne of his father Davi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shall reign over the house of Jacob for ever; and of his kingdom there shall be no en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he shall reign over the house of Jacob for ever; and of his kingdom there shall be no en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aid Mary unto the angel, How shall this be, seeing I know not a ma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answered and said unto her, The Holy Spirit shall come upon you, and the power of the Highest shall overshadow you: therefore also that holy thing which shall be born of you shall be called the Son of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answered and said unto her, The Holy Spirit shall come upon you, and the power of the Highest shall overshadow you: therefore also that holy thing which shall be born of you shall be called the Son of G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It seemed good to me also, having had perfect understanding of all things from the very first, to write unto you in order, most excellent Theophilu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behold, your cousin Elisabeth, she has also conceived a son in her old age: and this is the sixth month with her, who was called barre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behold, your cousin Elisabeth, she has also conceived a son in her old age: and this is the sixth month with her, who was called barre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For with God nothing shall be impossibl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Mary said, Behold the handmaid of the Lord; be it unto me according to your word. And the angel departed from her.]]></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Mary said, Behold the handmaid of the Lord; be it unto me according to your word. And the angel departed from her.]]></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Mary arose in those days, and went into the hill country with haste, into a city of Juda;]]></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entered into the house of Zacharias, and saluted Elisabeth.]]></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that, when Elisabeth heard the salutation of Mary, the babe leaped in her womb; and Elisabeth was filled with the Holy Spiri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that, when Elisabeth heard the salutation of Mary, the babe leaped in her womb; and Elisabeth was filled with the Holy Spirit:]]></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she spoke out with a loud voice, and said, Blessed are you among women, and blessed is the fruit of your womb.]]></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you might know the certainty of those things, wherein you have been instructe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she spoke out with a loud voice, and said, Blessed are you among women, and blessed is the fruit of your womb.]]></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whence is this to me, that the mother of my Lord should come to m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lo, as soon as the voice of your salutation sounded in mine ears, the babe leaped in my womb for joy.]]></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lo, as soon as the voice of your salutation sounded in mine ears, the babe leaped in my womb for jo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blessed is she that believed: for there shall be a performance of those things which were told her from the Lord.]]></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Mary said, My soul does magnify the Lord,]]></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my spirit has rejoiced in God my Saviour.]]></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or he has regarded the low estate of his handmaiden: for, behold, from henceforth all generations shall call me blesse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For he has regarded the low estate of his handmaiden: for, behold, from henceforth all generations shall call me blesse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For he that is mighty has done to me great things; and holy is his nam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RE was in the days of Herod, the king of Judaea, a certain priest named Zacharias, of the course of Abia: and his wife was of the daughters of Aaron, and her name was Elisabeth.]]></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his mercy is on them that fear him from generation to generation.]]></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He has showed strength with his arm; he has scattered the proud in the imagination of their heart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He has put down the mighty from their seats, and exalted them of low degre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He has filled the hungry with good things; and the rich he has sent empty away.]]></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He has helped his servant Israel, in remembrance of his mercy;]]></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He has helped his servant Israel, in remembrance of his mercy;]]></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As he spoke to our fathers, to Abraham, and to his seed for ever.]]></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And Mary abode with her about three months, and returned to her own house.]]></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Now Elisabeth's full time came that she should be delivered; and she brought forth a son.]]></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her neighbours and her cousins heard how the Lord had showed great mercy upon her; and they rejoiced with 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RE was in the days of Herod, the king of Judaea, a certain priest named Zacharias, of the course of Abia: and his wife was of the daughters of Aaron, and her name was Elisabeth.]]></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her neighbours and her cousins heard how the Lord had showed great mercy upon her; and they rejoiced with her.]]></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it came to pass, that on the eighth day they came to circumcise the child; and they called him Zacharias, after the name of his father.]]></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it came to pass, that on the eighth day they came to circumcise the child; and they called him Zacharias, after the name of his father.]]></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And his mother answered and said, Not so; but he shall be called John.]]></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they said unto her, There is none of your kindred that is called by this name.]]></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they made signs to his father, how he would have him called.]]></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he asked for a writing table, and wrote, saying, His name is John. And they marvelled all.]]></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he asked for a writing table, and wrote, saying, His name is John. And they marvelled all.]]></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his mouth was opened immediately, and his tongue loosed, and he spoke, and praised God.]]></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his mouth was opened immediately, and his tongue loosed, and he spoke, and praised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19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ச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அதினால் அவர்களைச் சுற்றி வாசமாயிருந்த யாவருக்கும் பயமுண்டாயிற்று. மேலும் யூதே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ங்கும் இந்த வர்த்தமானங்களெல்லாம் சொல்லிக்கொள்ள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அவைகளைக் கேள்விப்பட்டவர்களெல்லாரும் தங்கள் மனதிலே அவைகளை வைத்துக்கொண்டு, இந்தப்பி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ப்பட்டதாயிருக்குமோ என்றார்கள். கர்த்தருடைய கரம் அந்தப் பிள்ளையோடே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அவனுடைய தகப்பனாகிய சகரியா பரிசுத்த ஆவியினாலே நிரப்பப்பட்டு, தீர்க்கதரிசன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இஸ்ரவேலின் தேவனாகிய கர்த்தருக்கு ஸ்தோத்திரம் உ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9. அவர் நம்முடைய பிதாக்களுக்கு வாக்குத்தத்தம் பண்ணின இரக்கத்தைச் செய்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0. தம்முடைய பரிசுத்த உடன்படிக்கையை நினைத்தரு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1. உங்கள் சத்துருக்களின் கைகளினின்று நீங்கள் விடுதலையாக்கப்பட்டு, உயிரோடிருக்கும் நாளெ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மில்லாமல் எனக்கு முன்பாகப் பரிசுத்தத்தோடும் நீதியோடும் எனக்கு ஊழியஞ்செய்யக் கட்டளையிடு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இருவரும் கர்த்தரிட்ட சகல கற்பனைகளின்படியேயும் நியமங்களின்படியேயும் குற்றமற்றவர்க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2. அவர் நம்முடைய பிதாவாகிய ஆபிரகாமுக்கு இட்ட ஆணையை நிறைவேற்றுவ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3. ஆதிமுதற்கொண்டிருந்த தம்முடைய பரிசுத்த தீர்க்கதரிசிகளின் வாக்கினால் தாம் சொன்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4. தமது ஜனத்தைச் சந்தித்து மீட்டுக்கொண்டு, நம்முடைய சத்துருக்களினின்றும், நம்மைப்பகைக்கிற யா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ளினின்றும், நம்மை இரட்சிக்கும் 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5. தம்முடைய தாசனாகிய தாவீதின் வம்சத்திலே நமக்கு இரட்சணியக்கொம்பை ஏற்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6. நீயோ பாலகனே, உன்னதமானவருடைய தீர்க்கதரிசி என்னப்படுவாய்; நீ கர்த்தருக்கு வழிகளை ஆயத்தம்பண்ண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7. நமது தேவனுடைய உருக்கமான இரக்கத்தினாலே அவருடைய ஜனத்துக்குப் பாவமன்னிப்பாகிய இரட்சிப்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யப்படுத்தவும், அவருக்கு முன்னாக நடந்து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8. அந்தகாரத்திலும் மரண இருளிலும், உட்கார்ந்திக்கிறவர்களுக்கு வெளிச்சம் த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9. நம்முடைய கால்களைச் சமாதானத்தின் வழியிலே நடத்தவும், அவ்விரக்கத்தினாலே உன்னதத்திலிருந்து தோன்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 தேவனுக்கு முன்பாக நீதியுள்ளவர்க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ணோதயம் நம்மைச் சந்தித்திருக்கிற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0. அந்தப் பிள்ளை வளர்ந்து, ஆவியிலே பலங்கொண்டு, இஸ்ரவேலுக்குத் தன்னைக் காண்பிக்கும் நாள்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ங்களிலே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லிசபெத்து மலடியாயிருந்தபடியினால், அவர்களுக்குப் பிள்ளையில்லாதிருந்தது; இரு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சென்றவர்களாயும்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யிருக்க, அவன் தன் ஆசாரிய வகுப்பின் முறைப்படி தேவசந்நிதியிலே ஆசாரிய ஊழியம் செய்துவரு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சாரிய ஊழிய முறைமையின்படி, அவன் தேவாலயத்துக்குள் பிரவேசித்துத் தூபங்காட்டுகிறதற்குச் சீ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பங்காட்டுகிற வேளையிலே ஜனங்களெல்லாரும் கூட்டமாய் வெளியே ஜெபம்பண்ணி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கா கனம்பொருந்திய தெயோப்பிலுவே, நாங்கள் முழுநிச்சயமாய் நம்புகிற சங்க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கர்த்தருடைய தூதன் ஒருவன் தூபபீடத்தின் வலது பக்கத்திலே நின்று அவருக்குத் தரிசன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கரியா அவனைக்கண்டு கலங்கி, பயம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தன் அவனை நோக்கி: சகரியாவே, பயப்படாதே, உன் வேண்டுதல் கேட்கப்பட்டது, உன் மனைவியாகிய எலிசபெ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ஒரு குமாரனைப் பெறுவாள், அவனுக்கு யோவான் என்று பேரி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க்குச் சந்தோஷமும் மகிழ்ச்சியும் உண்டாகும், அவன் பிறப்பினிமித்தம் அநேகர் சந்தோஷ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ன் கர்த்தருக்கு முன்பாகப் பெரியவனாயிருப்பான், திராட்சரசமும் மதுவும் குடியான், தன் 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ற்றிலிருக்கும்போதே பரிசுத்த ஆவியினால் நிரப்ப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இஸ்ரவேல் சந்ததியாரில் அநேகரை அவர்கள் தேவனாகிய கர்த்தரிடத்திற்குத் திரு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தாக்களுடைய இருதயங்களைப் பிள்ளைகளிடத்திற்கும், கீழ்ப்படியாதவர்களை நீதிமான்களுடைய ஞான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 உத்தமமான ஜனத்தைக் கர்த்தருக்கு ஆயத்தப்படுத்தும்படியாக, அவன் எலியாவின் ஆவியும் பல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ரம்பமுதல் கண்ணாரக்கண்டு வசனத்தைப் போதித்தவர்கள் எங்களுக்கு ஒப்புவித்தபடியே அவைகளைக்குறி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யவனாய் அவருக்கு முன்னே நட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சகரியா தேவதூதனை நோக்கி: இதை நான் எதினால் அறிவேன்; நான் கிழவனாயிருக்கிறேன்;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வியும் வயதுசென்றவளாயிருக்கிறா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வதூதன் அவனுக்குப் பிரதியுத்தரமாக: நான் தேவசந்நிதானத்தில் நிற்கிற காபிரியேல் என்பவன்; உன்னு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வும், உனக்கு இந்த நற்செய்தியை அறிவிக்கவும் அனுப்பப்பட்டு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தோ, தகுந்த காலத்திலே நிறைவேறப்போகிற என் வார்த்தைகளை நீ விசுவாசியாதபடியினால்,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விக்கும் நாள்மட்டும் நீ பேசக்கூடாமல் ஊமையாயிருப்பா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ஜனங்கள் சகரியாவுக்குக் காத்திருந்து, அவன் தேவாலயத்தில் தாமதித்ததினால் ஆச்சரிய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வெளியே வந்தபோது அவர்களிடத்தில் பேசக்கூடாமலிருந்தான்; அதினாலே தேவாலயத்தில் ஒரு தரிசன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னென்று அறிந்தார்கள். அவனும் அவர்களுக்குச் சைகை காட்டி ஊமையா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ரம் எழுத அநேகம்பேர் ஏற்பட்ட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டைய ஊழியத்தின் நாட்கள் நிறைவேறினவுடனே தன் வீட்டுக்கு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ந்நாட்களுக்குப்பின்பு, அவன் மனைவியாகிய எலிசபெத்து கர்ப்பவதியாகி: ஜனங்களுக்குள்ளே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யிருந்த நிந்தையை நீக்கும்படியாகக் கர்த்தர் இந்த நாட்களில் என்மேல் கடாட்சம்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எனக்கு இப்படிச் செய்தருளினார் என்று சொல்லி, ஐந்து மாதம் வெளிப்படாதி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றாம் மாதத்திலே காபிரியேல் என்னும் தூதன், கலிலேயாவிலுள்ள நாசரேத்தென்னும் ஊ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தாவீதின் வம்சத்தானாகிய யோசேப்பு என்கிற நாமமுள்ள புருஷனுக்கு நியமிக்கப்பட்டிருந்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னிகையினிடத்திற்கு தேவனாலே அனுப்பப்பட்டான்; அந்தக் கன்னிகையின் பேர் மரியா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ள் இருந்த வீட்டில் தேவதூதன் பிரவேசித்து: கிருபை பெற்றவளே வாழ்க, கர்த்தர் உன்னுடனே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களுக்குள்ளே நீ ஆசீர்வதிக்கப்பட்டவ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ளோ அவனைக்கண்டு அவன் வார்த்தையினால் கலங்கி, இந்த வாழ்த்துதல் எப்படிப்பட்ட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திமுதல் எல்லாவற்றையும் திட்டமாய் விசாரித்தறிந்த நானும் உமக்கு உபதேசிக்கப்பட்ட விசேஷங்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துக்கொண்டிருந்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தேவதூதன் அவளை நோக்கி: மரியாளே, பயப்படாதே, நீ தேவனிடத்தில் கிருபைபெற்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இதோ, நீ கர்ப்பவதியாகி ஒரு குமாரனைப் பெறுவாய்; அவருக்கு இயேசு என்று பேரி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ர் பெரியவராயிருப்பார், உன்னதமானவருடைய குமாரன் என்னப்படுவார்; கர்த்தராகிய தேவன்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வாகிய தாவீதின் சிங்காசனத்தை அவருக்குக் 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 யாக்கோபின் குடும்பத்தாரை என்றென்றைக்கும் அரசாளுவார்; அவருடைய ராஜ்யத்துக்கு முடிவி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தற்கு மரியாள் தேவதூதனை நோக்கி: இது எப்படியாகும்? புருஷனை அறியேனே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தேவதூதன் அவளுக்குப் பிரதியுத்தரமாக: பரிசுத்த ஆவி உன்மேல் வரும்; உன்னதமானவருடைய பலம் உ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ழலிடும்; ஆதலால் உன்னிடத்தில் பிறக்கும் பரிசுத்தமுள்ளது தேவனுடைய குமாரன் என்ன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ச்சயத்தை நீர் அறியவேண்டு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தோ, உனக்கு இனத்தாளாயிருக்கிற எலிசபெத்தும் தன் முதிர்வயதிலே ஒரு புத்திர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ந்தரித்திருக்கிறாள்; மலடியென்னப்பட்ட அவளுக்கு இது ஆறாம் மா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தேவனாலே கூடாத காரியம் ஒன்றுமி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தற்கு மரியாள்: இதோ, நான் ஆண்டவருக்கு அடிமை, உம்முடைய வார்த்தையின்படி எனக்கு ஆகக்கடவது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தேவதூதன் அவளிடத்திலிருந்து போய்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ந்நாட்களில் மரியாள் எழுந்து, மலைநாட்டிலே யூதாவிலுள்ள ஒரு பட்டணத்திற்குத் தீவிரமாய்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சகரியாவின் வீட்டுக்குள் பிரவேசித்து, எலிசபெத்தை வாழ்த்தி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எலிசபெத்து மரியாளுடைய வாழ்த்துதலைக் கேட்டபொழுது, அவளுடைய வயிற்றிலிருந்த பிள்ளை துள்ளி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சபெத்து பரிசுத்த ஆவியினால் நிரப்ப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உரத்தசத்தமாய்: ஸ்திரீகளுக்குள்ளே நீ ஆசீர்வதிக்கப்பட்டவள், உன் கர்ப்பத்தின் க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களை ஒழுங்காய் உமக்கு எழுதுவது எனக்கு நலமாய்த் தோன்றி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என் ஆண்டவருடைய தாயார் என்னிடத்தில் வந்தது எனக்கு எதினால்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இதோ, நீ வாழ்த்தின சத்தம் என் காதில் விழுந்தவுடனே, என் வயிற்றிலுள்ள பிள்ளை களிப்பா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ளி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விசுவாசித்தவளே பாக்கியவதி, கர்த்தராலே அவளுக்குச் சொல்லப்பட்டவைகள் அவளுக்கு நிறைவேறும்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ப்பொழுது மரியாள்: என் ஆத்துமா கர்த்தரை மகிமைப்படுத்து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என் ஆவி என் இரட்சகராகிய தேவனில் களிகூரு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வர் தம்முடைய அடிமையின் தாழ்மையை நோக்கிப்பார்த்தார்; இதோ, இதுமுதல் எல்லாச் சந்ததிகளும் எ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கியவதி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வல்லமையுடையவர் மகிமையானவைகளை எனக்குச் செய்தார்; அவருடைய நாமம் பரிசுத்தமுள்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யூதேயா தேசத்தின் ராஜாவாகிய ஏரோதின் நாட்களில், அபியா என்னும் ஆசாரிய வகுப்பில் சகரியா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அவருடைய இரக்கம் அவருக்குப் பயந்திருக்கிறவர்களுக்குத் தலைமுறை தலைமுறைக்குமுள்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தம்முடைய புயத்தினாலே பராக்கிரமஞ்செய்தார்; இருதயசிந்தையில் அகந்தையுள்ளவர்களைச் சிதற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பலவான்களை ஆசனங்களிலிருந்து தள்ளி, தாழ்மையானவர்களை உயர்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பசியுள்ளவர்களை நன்மைகளினால் நிரப்பி, ஐசுவரியமுள்ளவர்களை வெறுமையாய் அனுப்பி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நம்முடைய பிதாக்களுக்கு அவர் சொன்னபடியே, ஆபிரகாமுக்கும் அவன் சந்ததிக்கும் என்றென்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ஞ்செய்ய நி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தம்முடைய தாசனாகிய இஸ்ரவேலை ஆதரித்தார்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மரியாள் ஏறக்குறைய மூன்றுமாதம் அவளுடனே இருந்து, தன் வீட்டுக்குத் திரும்பிப்போ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எலிசபெத்துக்குப் பிரசவகாலம் நிறைவேறினபோது அவள் ஒரு புத்திரனைப் பெற்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கர்த்தர் அவளிடத்தில் தம்முடைய இரக்கத்தை விளங்கப்பண்ணினாரென்று அவளுடைய அயலக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கொண்ட ஆசாரியன் ஒருவன் இருந்தான். அவன் மனைவி ஆரோனுடைய குமாரத்திகளில் ஒருத்தி, அவள்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ந்துஜனங்களும் கேள்விப்பட்டு, அவளுடனே கூடச் சந்தோஷ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எட்டாம் நாளிலே பிள்ளைக்கு விருத்தசேதனம்பண்ணும்படிக்கு அவர்கள் வந்து, அதின் தகப்ப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த்தின்படி அதற்குச் சகரியா என்று பேரி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அப்பொழுது அதின் தாய்: அப்படியல்ல, அதற்கு யோவான் என்று பேரிடவேண்டும்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அதற்கு அவர்கள்: உன் உறவின் முறையாரில் இந்தப் பேருள்ளவன் ஒருவனும் இல்லையே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அதின் தகப்பனை நோக்கி: இதற்கு என்ன பேரிட மனதாயிருக்கிறீர்கள் என்று சைகையினால்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அவன் எழுத்துப் பலகையைக் கேட்டு வாங்கி, இவன் பேர் யோவான் என்று எழுதினான்;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சரிய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உடனே அவனுடைய வாய் திறக்கப்பட்டு, அவனுடைய நாவும் கட்டவிழ்க்கப்பட்டு, தேவனை ஸ்தோத்திரி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1]]></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2026-08-03T22:20:51Z</dcterms:created>
  <dcterms:modified xsi:type="dcterms:W3CDTF">2026-08-03T22:20:51Z</dcterms:modified>
  <dc:title>லூக்கா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