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முன்னே செல்லும் தெய்வம் நீர் 
முன்னறிந்து என்னை அழைத்தீர் 
போகும் வழி இது , இதில் சென்றால் நன்மை
தினம் சொல்லும் தெய்வம் நீர் 
மனம் கொண்டாடும் தேவன் ந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ிலையான வாழ்வும் நிலை மாறி போனால்
வசனத்தினால் வரும் பெலன் சுகம் 
வீடு வரைக்கும் உறவு நிலைக்கும் 
முடிவு வரைக்கும் வசனம் இருக்கும் 
பரிவோடு என்னை காப்பீரே 
பரத்தோடு என்னை சேர்ப்பீ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தைப் போல வாழ்க்கை கடந்தோடிப்  போகும்
உம் வார்த்தையோ நிலை பெரும் - தினம் 
பிறக்கும் பொழுது தயவும் பிறக்கும்
வளரும் பொழுது கிருபை இரக்கம் 
வரம் தந்து என்னைக் காத்தீரே 
விலகாத தேவன் நீர் தான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ினம் உம்மைப் பாடும் இதயத்தைத் தாரும்
துதி  செய்வதே  உள்ளம்  இன்பம்  கொள்ளும் 
முதிர்ந்த  வயதில்  தள்ளி  விடாமல் 
உதிரும்  பொழுது விலக்கி விடாமல் 
அன்போடு என்னைச் சேர்ப்பீரே 
அரணாக  வாரும்  ஏசு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2026-07-30T15:32:11Z</dcterms:created>
  <dcterms:modified xsi:type="dcterms:W3CDTF">2026-07-30T15:32:11Z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