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 என்னை விட்டு தூரம் போ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ம் போனா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ன் மேல் பாவம் செய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ான போனா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 சிருஷ்டிகரே மறந்து நீ துரோகம் செய்தாய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ருஷ்டிப்பின் மேல் சாய்ந்து கொ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்ந்து போனா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் சாபங்களை மாற்றி நான் சாபமானே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பரிசுத்தமாக்கிட நான் பலியான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ே இஸ்ரவே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ன்னை மறப்பத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வே இந்தியா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நான் கைவிடவ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டத்தில் திரும்பி விடு உன்னை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 த்துகொள்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டம் வந்துவி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2026-07-30T14:44:16Z</dcterms:created>
  <dcterms:modified xsi:type="dcterms:W3CDTF">2026-07-30T14:44:16Z</dcterms:modified>
  <dc:title>துதிப் பாடல்கள் : 612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