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அதிகம் உலகில்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ு இல்லை என்று கூ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ழைக்க மறுக்கும் பொய்யனோ ந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ஏங்கி நிற்கும் நாயக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்டிப்பார் நீ சற்று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ம் வேண்டேன், காட்சி வே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எதிர் காணும் உலக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அழைப்பை அறிந்தேன் இல்லை என்கி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எழுந்து முன் நிற்பேன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ள் தேவை பரன் பண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கள் இல்லை இனிமேல் அதி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ைக் காதுள்ளோர் கேட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ுள்ளோர் காண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அதிசீக்க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ல்நிலங்கள் மிக அதி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க்கச் செல்லவோ ஆட்கள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வாடிக் கருகி விக்கி ச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2026-07-30T10:29:40Z</dcterms:created>
  <dcterms:modified xsi:type="dcterms:W3CDTF">2026-07-30T10:29:40Z</dcterms:modified>
  <dc:title>துதிப் பாடல்கள் : 212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