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வன் என்னில் நிலைத்திராவிட்டால், வெளியே எறியுண்ட கொடியைப்போல அவன் எறியுண்டு உலர்ந்து போவான்; அப்படிப்பட்டவைகளைச் சேர்த்து, அக்கினியிலே போடுகிறார்கள்; அவைகள் எரிந்துப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வன் என்னில் நிலைத்திராவிட்டால், வெளியே எறியுண்ட கொடியைப்போல அவன் எறியுண்டு உலர்ந்து போவான்; அப்படிப்பட்டவைகளைச் சேர்த்து, அக்கினியிலே போடுகிறார்கள்; அவைகள் எரிந்துப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என்னிலும், என் வார்த்தைகள் உங்களிலும் நிலைத்திருந்தால், நீங்கள் கேட்டுக்கொள்வதெதுவோ அது உங்களுக்குச் செய்ய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மிகுந்த கனிகளைக் கொடுப்பதினால் என் பிதா மகிமைப்படுவார், எனக்கும் சீஷராயிருப்ப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மிகுந்த கனிகளைக் கொடுப்பதினால் என் பிதா மகிமைப்படுவார், எனக்கும் சீஷராயிருப்ப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தா என்னில் அன்பாயிருக்கிறதுபோல நானும் உங்களில் அன்பாயிருக்கிறேன்; என்னுடைய அன்பிலே நிலைத்திர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பிதாவின் கற்பனைகளைக் கைக்கொண்டு அவருடைய அன்பிலே நிலைத்திருக்கிறதுபோல, நீங்களும் என் கற்பனைகளைக் கைக்கொண்டிருந்தால், என்னுடைய அன்பிலே நிலைத்திருப்ப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பிதாவின் கற்பனைகளைக் கைக்கொண்டு அவருடைய அன்பிலே நிலைத்திருக்கிறதுபோல, நீங்களும் என் கற்பனைகளைக் கைக்கொண்டிருந்தால், என்னுடைய அன்பிலே நிலைத்திருப்ப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ுடைய சந்தோஷம் உங்களில் நிலைத்திருக்கும்படிக்கும், உங்கள் சந்தோஷம் நிறைவாயிருக்கும்படிக்கும், இவைகளை உங்களுக்குச் சொன்ன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ுடைய சந்தோஷம் உங்களில் நிலைத்திருக்கும்படிக்கும், உங்கள் சந்தோஷம் நிறைவாயிருக்கும்படிக்கும், இவைகளை உங்களுக்குச் சொன்ன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மெய்யான திராட்சச்செடி, என் பிதா திராட்சத் தோட்டக்கார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உங்களில் அன்பாயிருக்கிறதுபோல நீங்களும் ஒருவரிலொருவர் அன்பாயிருக்கவேண்டுமென்பதே என்னுடைய கற்பனையாயி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தன் சிநேகிதருக்காகத் தன் ஜீவனைக் கொடுக்கிற அன்பிலும் அதிகமான அன்பு ஒருவரிடத்திலும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ங்களுக்குக் கற்பிக்கிற யாவையும் நீங்கள் செய்வீர்களானால், என் சிநேகிதராயிருப்ப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னி நான் உங்களை ஊழியக்காரரென்று சொல்லுகிறதில்லை, ஊழியக்காரன் தன் எஜமான் செய்கிறதை அறியமாட்டான். நான் உங்களைச் சிநேகிதர் என்றேன், ஏனெனில் என் பிதாவினிடத்தில் நான் கேள்விப்பட்ட எல்லாவற்றையும் உங்களுக்கு அறிவித்த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னி நான் உங்களை ஊழியக்காரரென்று சொல்லுகிறதில்லை, ஊழியக்காரன் தன் எஜமான் செய்கிறதை அறியமாட்டான். நான் உங்களைச் சிநேகிதர் என்றேன், ஏனெனில் என் பிதாவினிடத்தில் நான் கேள்விப்பட்ட எல்லாவற்றையும் உங்களுக்கு அறிவித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ன்னைத் தெரிந்துகொள்ளவில்லை, நான் உங்களைத் தெரிந்துகொண்டேன்; நீங்கள் என் நாமத்தினாலே பிதாவைக் கேட்டுக்கொள்வது எதுவோ, அதை அவர் உங்களுக்குக் கொடுக்கத்தக்கதாக நீங்கள் போய்க் கனிகொடுக்கும்படிக்கும், உங்கள் கனி நிலைத்திருக்கும்படிக்கும், நான் உங்களை ஏற்படுத்தின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ன்னைத் தெரிந்துகொள்ளவில்லை, நான் உங்களைத் தெரிந்துகொண்டேன்; நீங்கள் என் நாமத்தினாலே பிதாவைக் கேட்டுக்கொள்வது எதுவோ, அதை அவர் உங்களுக்குக் கொடுக்கத்தக்கதாக நீங்கள் போய்க் கனிகொடுக்கும்படிக்கும், உங்கள் கனி நிலைத்திருக்கும்படிக்கும், நான் உங்களை ஏற்படுத்தின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ன்னைத் தெரிந்துகொள்ளவில்லை, நான் உங்களைத் தெரிந்துகொண்டேன்; நீங்கள் என் நாமத்தினாலே பிதாவைக் கேட்டுக்கொள்வது எதுவோ, அதை அவர் உங்களுக்குக் கொடுக்கத்தக்கதாக நீங்கள் போய்க் கனிகொடுக்கும்படிக்கும், உங்கள் கனி நிலைத்திருக்கும்படிக்கும், நான் உங்களை ஏற்படுத்தி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ஒருவரிலொருவர் அன்பாயிருக்கவேண்டுமென்றே இவைகளை உங்களுக்குக் கற்பிக்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லகம் உங்களைப் பகைத்தால், அது உங்களைப் பகைக்கிறதற்குமுன்னே என்னைப் பகைத்ததென்று அறிய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ில் கனிகொடாதிருக்கிற கொடி எதுவோ அதை அவர் அறுத்துப்போடுகிறார்; கனிகொடுக்கிற கொடி எதுவோ, அது அதிக கனிகளைக் கொடுக்கும்படி, அதைச் சுத்தம்பண்ண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உலகத்தாராயிருந்தால், உலகம் தன்னுடையதைச் சிநேகித்திருக்கும்; நீங்கள் உலகத்தாராயிராதபடியினாலும், நான் உங்களை உலகத்திலிருந்து தெரிந்துகொண்டபடியினாலும், உலகம் உங்களைப் பகை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உலகத்தாராயிருந்தால், உலகம் தன்னுடையதைச் சிநேகித்திருக்கும்; நீங்கள் உலகத்தாராயிராதபடியினாலும், நான் உங்களை உலகத்திலிருந்து தெரிந்துகொண்டபடியினாலும், உலகம் உங்களைப் பகை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ஊழியக்காரன் தன் எஜமானிலும் பெரியவனல்லவென்று நான் உங்களுக்குச் சொன்ன வார்த்தையை நினைத்துக்கொள்ளுங்கள். அவர்கள் என்னைத் துன்பப்படுத்தினதுண்டானால், உங்களையும், துன்பப்படுத்துவார்கள்; அவர்கள் என் வசனத்தைக் கைக்கொண்டதுண்டானால், உங்கள் வசனத்தையும் கைக்கொள்ள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ஊழியக்காரன் தன் எஜமானிலும் பெரியவனல்லவென்று நான் உங்களுக்குச் சொன்ன வார்த்தையை நினைத்துக்கொள்ளுங்கள். அவர்கள் என்னைத் துன்பப்படுத்தினதுண்டானால், உங்களையும், துன்பப்படுத்துவார்கள்; அவர்கள் என் வசனத்தைக் கைக்கொண்டதுண்டானால், உங்கள் வசனத்தையும் கைக்கொள்ள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ஊழியக்காரன் தன் எஜமானிலும் பெரியவனல்லவென்று நான் உங்களுக்குச் சொன்ன வார்த்தையை நினைத்துக்கொள்ளுங்கள். அவர்கள் என்னைத் துன்பப்படுத்தினதுண்டானால், உங்களையும், துன்பப்படுத்துவார்கள்; அவர்கள் என் வசனத்தைக் கைக்கொண்டதுண்டானால், உங்கள் வசனத்தையும் கைக்கொள்ள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என்னை அனுப்பினவரை அறியாதபடியினால் என் நாமத்தினிமித்தமே இவைகளையெல்லாம் உங்களுக்குச் செய்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வந்து அவர்களிடத்தில் பேசாதிருந்தேனானால் அவர்களுக்குப் பாவமிராது; இப்பொழுதோ தங்கள் பாவத்தைக்குறித்துப் போக்குச்சொல்ல அவர்களுக்கு இடம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வந்து அவர்களிடத்தில் பேசாதிருந்தேனானால் அவர்களுக்குப் பாவமிராது; இப்பொழுதோ தங்கள் பாவத்தைக்குறித்துப் போக்குச்சொல்ல அவர்களுக்கு இடம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ைப் பகைக்கிறவன் என் பிதாவையும் பகைக்கி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ேறொருவரும் செய்யாத கிரியைகளை நான் அவர்களுக்குள்ளே செய்யாதிருந்தேனானால், அவர்களுக்குப் பாவமிராது; இப்பொழுது அவர்கள் என்னையும் என் பிதாவையும் கண்டும் பகைத்துமிருக்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ில் கனிகொடாதிருக்கிற கொடி எதுவோ அதை அவர் அறுத்துப்போடுகிறார்; கனிகொடுக்கிற கொடி எதுவோ, அது அதிக கனிகளைக் கொடுக்கும்படி, அதைச் சுத்தம்பண்ண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ேறொருவரும் செய்யாத கிரியைகளை நான் அவர்களுக்குள்ளே செய்யாதிருந்தேனானால், அவர்களுக்குப் பாவமிராது; இப்பொழுது அவர்கள் என்னையும் என் பிதாவையும் கண்டும் பகைத்துமிருக்கி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ுகாந்தரமில்லாமல் என்னைப் பகைத்தார்கள் என்று அவர்களுடைய வேதத்தில் எழுதியிருக்கிற வாக்கியம் நிறைவேறும்படிக்கு இப்படியா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தாவினிடத்திலிருந்து நான் உங்களுக்கு அனுப்பப்போகிறவரும், பிதாவினிடத்திலிருந்து புறப்படுகிறவருமாகிய சத்திய ஆவியான தேற்றரவாளன் வரும்போது, அவர் என்னைக்குறித்துச் சாட்சிகொடுப்ப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தாவினிடத்திலிருந்து நான் உங்களுக்கு அனுப்பப்போகிறவரும், பிதாவினிடத்திலிருந்து புறப்படுகிறவருமாகிய சத்திய ஆவியான தேற்றரவாளன் வரும்போது, அவர் என்னைக்குறித்துச் சாட்சிகொடுப்ப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ும் ஆதிமுதல் என்னுடனேகூட இருந்தபடியால் எனக்குச் சாட்சிகளாயிருப்ப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உங்களுக்குச் சொன்ன உபதேசத்தினாலே நீங்கள் இப்பொழுதே சுத்தமாயிருக்கிற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னில் நிலைத்திருங்கள், நானும் உங்களில் நிலைத்திருப்பேன்; கொடியானது திராட்சச்செடியில் நிலைத்திராவிட்டால் அது தானாய்க் கனிகொடுக்கமாட்டாததுபோல, நீங்களும் என்னில் நிலைத்திராவிட்டால், கனிகொடுக்கமாட்ட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னில் நிலைத்திருங்கள், நானும் உங்களில் நிலைத்திருப்பேன்; கொடியானது திராட்சச்செடியில் நிலைத்திராவிட்டால் அது தானாய்க் கனிகொடுக்கமாட்டாததுபோல, நீங்களும் என்னில் நிலைத்திராவிட்டால், கனிகொடுக்கமாட்ட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ே திராட்சச்செடி, நீங்கள் கொடிகள். ஒருவன் என்னிலும் நான் அவனிலும் நிலைத்திருந்தால், அவன் மிகுந்த கனிகளைக் கொடுப்பான்; என்னையல்லாமல் உங்களால் ஒன்றும் செய்யக்கூடா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ே திராட்சச்செடி, நீங்கள் கொடிகள். ஒருவன் என்னிலும் நான் அவனிலும் நிலைத்திருந்தால், அவன் மிகுந்த கனிகளைக் கொடுப்பான்; என்னையல்லாமல் உங்களால் ஒன்றும் செய்யக்கூடா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দি কেউ আমাতে না থাকে, তবে তাকে শুকিয়ে যাওযা শাখার মতো ছুঁড়ে ফেলা হয়৷ তারপর সেই সব শুকন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খাকে জড়ো করে তা আগুনে ছুঁড়ে পুড়িয়ে দেওযা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‘যদি তোমরা আমাতে থাক, আর আমার শিক্ষা যদি তোমাদের মধ্যে থাকে, তাহলে তোমরা যা ইচ্ছা কর, তা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োমরা প্রচুর ফলে ফলবান হয়ে প্রমাণ কর য়ে, তোমরা আমার প্রকৃত শিষ্য; আর তাতেই আমার পিতা মহিমান্ব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িতা য়েমন আমায় ভালবাসেন, আমিও তোমাদের তেমনি ভালবাসি৷ তোমরা আমার ভালবাসার মধ্যে থাক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আমার পিতার আদেশ পালন করেছি ও তাঁর ভালবাসায় আছি৷ একইভাবে তোমরা যদি আমার আদেশ পালন কর ত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ও আমার ভালবাসায় থাক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এসব কথা তোমাদের বললাম, য়েন আমার য়ে আনন্দ আছে তা তোমাদের মধ্যেও থাকে; আর এইভাবে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নন্দ য়েন সম্পূর্ণ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ীশু বললেন, ‘আমিই প্রকৃত আঙ্গুর লতা, আর আমার পিতা আঙ্গুর ক্ষেতের প্রকৃত কৃষ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ার আদেশ এই, আমি য়েমন তোমাদের ভালোবেসেছি, তোমরাও তেমনি একে অপরকে ভালবাস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বন্ধুদের জন্য প্রাণ দেওযার থেকে একজনের পক্ষে শ্রেষ্ঠ ভালবাসা আর কিছু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ি তোমাদের যা যা আদেশ করছি তোমরা যদি তা পালন কর তাহলে তোমরা আমার বন্ধু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ি তোমাদের আর দাস বলছি না, কারণ মনিব কি করে, তা দাস জানে না৷ কিন্তু আমি তোমাদের বন্ধু বলছ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আমি পিতার কাছ থেকে যা যা শুনেছি সে সবই তোমাদের জানিয়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োমরা আমায় মনোনীত করনি, বরং আমিই তোমাদের মনোনীত করেছি৷ আমি তোমাদের নিযোগ করেছি য়েন তোমরা যাও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লবন্ত হও, আর তোমাদের ফল য়েন স্থাযী হয় এই আমার ইচ্ছা৷ তোমরা আমার নামে যা কিছু চাও, পিতা তা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মি তোমাদের এই আদেশ দিচ্ছি য়ে তোমরা একে অপরকে ভালবাস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‘জগত সংসার যদি তোমাদের ঘৃণা করে, তবে একথা মনে রেখো য়ে, সে প্রথমে আমায় ঘৃণা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ার য়ে শাখাতে ফল ধরে না, তিনি তা কেটে ফেলেন৷ আর য়ে শাখাতে ফল ধরে তাতে আরও বেশী করে ফল ধ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োমরা যদি এই জগতের হও, তবে জগত য়েমন তার আপনজনদের ভালবাসে, তেমনি তোমাদেরও ভালবাসবে৷ কিন্তু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 জগতের নও৷ আমি এই জগত থেকে তোমাদের মনোনীত করেছি, এই কারণেই জগত সংসার তোমাদের ঘৃণা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়ে শিক্ষার কথা আমি তোমাদের বললাম তা স্মরণে রেখো, একজন দাস তার মনিবের থেকে বড় নয়৷ তারা যদ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ওপর নির্য়াতন করে থাকে তবে তারা তোমাদেরও নির্য়াতন করবে৷ যদি তারা আমার শিক্ষা পালন করে থাকে ত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শিক্ষা পালন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রা আমার জন্যই তোমাদের প্রতি এগুলি করবে, কারণ যিনি আমাকে পাঠিয়েছেন তাঁকে তারা জান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মি যদি না আসতাম ও তাদের সঙ্গে কথা না বলতাম, তাহলে তাদের পাপ হত না৷ কিন্তু আমি এসেছি,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কথা বলেছি তাই তাদের এখন পাপ ঢাকবার কোন উপায়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়ে আমায় ঘৃণা করে, সে আমার পিতাকেও ঘৃণা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়ে কাজ আর কেউ কখনও করে নি, সেরূপ কাজ যদি আমি তাদের মধ্যে না করতাম, তবে তাদের পাপের জন্য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তিনি তা ছেঁটে পরিষ্কার করে দ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োষী হত না৷ কিন্তু এখন তারা আমার কাজ দেখেছে, আর তা সত্ত্বেও তারা আমাকে ও পিতাকে উভয়কেই ঘৃণা কর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শাস্ত্রের এই বাক্য পূর্ণ হওযার জন্যই এসব ঘটল: ‘তারা অকারণে আমায় ঘৃণা কর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‘আমি পিতার কাছ থেকে একজন সাহায্যকারী পাঠাবো, তিনি সত্যের আত্মা৷ তিনি যখন পিতার কাছ থেকে আসব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আমার বিষয়ে সাক্ষ্য 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োমরাও লোকদের কাছে অবশ্যই আমার কথা বলবে, কারণ তোমরা শুরু থেকে আমার সঙ্গে সঙ্গে আ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ি তোমাদের য়ে শিক্ষা দিয়েছি তার ফলে তোমরা এখন শুচি হ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রা আমার সঙ্গে সংযুক্ত থাক, আর আমিও তোমাদের সঙ্গে সংযুক্ত থাকব৷ শাখা য়েমন আঙ্গুর লতা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ংযুক্ত না থাকলে ফল ধরতে পারে না, তেমনি তোমরাও আমার সঙ্গে সংযুক্ত না থাকলে ফলবন্ত হতে পার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‘আমিই আঙ্গুরলতা, আর তোমরা শাখা৷ য়ে আমাতে সংযুক্ত থাকে সে প্রচুর ফলে ফলবান হয়, কারণ আমাকে ছাড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কিছুই করতে পার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2026-08-01T12:09:05Z</dcterms:created>
  <dcterms:modified xsi:type="dcterms:W3CDTF">2026-08-01T12:09:05Z</dcterms:modified>
  <dc:title>யோவான்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