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அவர்கள் மிகவும் பயந்தார்கள்; தேவன் நீதிமானுடைய சந்ததியோடே இருக்கிறார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ிறுமைப்பட்டவனுக்குக் கர்த்தர் அடைக்கலமாயிருக்கிறார் என்று சொல்லி, நீங்கள் அவனுடைய ஆலோசனையை அலட்சியம்பண்ணினீ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ீயோனிலிருந்து இஸ்ரவேலுக்கு இரட்சிப்பு வருவதாக; கர்த்தர் தம்முடைய ஜனத்தின் சிறையிருப்பைத் திருப்பும்போது யாக்கோபுக்குக் களிப்பும், இஸ்ரவேலுக்கு மகிழ்ச்சியும் உண்ட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ீயோனிலிருந்து இஸ்ரவேலுக்கு இரட்சிப்பு வருவதாக; கர்த்தர் தம்முடைய ஜனத்தின் சிறையிருப்பைத் திருப்பும்போது யாக்கோபுக்குக் களிப்பும், இஸ்ரவேலுக்கு மகிழ்ச்சியும் உண்டா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இல்லை என்று மதிகெட்டவன் தன் இருதயத்தில் சொல்லிக்கொள்ளுகிறான். அவர்கள் தங்களைக் கெடுத்து, அருவருப்பான கிரியைகளைச் செய்துவருகிறார்கள்; நன்மை செய்கிறவன் ஒருவனும் இ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் இல்லை என்று மதிகெட்டவன் தன் இருதயத்தில் சொல்லிக்கொள்ளுகிறான். அவர்கள் தங்களைக் கெடுத்து, அருவருப்பான கிரியைகளைச் செய்துவருகிறார்கள்; நன்மை செய்கிறவன் ஒருவனும் இல்லை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த் தேடுகிற உணர்வுள்ளவன் உண்டோ என்று பார்க்க கர்த்தர் பரலோகத்திலிருந்து மனுபுத்திரரைக் கண்ணோக்கின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ைத் தேடுகிற உணர்வுள்ளவன் உண்டோ என்று பார்க்க கர்த்தர் பரலோகத்திலிருந்து மனுபுத்திரரைக் கண்ணோக்கின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ல்லாரும் வழிவிலகி, ஏகமாய்க் கெட்டுப்போனார்கள்; நன்மைசெய்கிறவன் இல்லை, ஒருவனாகிலும் இ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ல்லாரும் வழிவிலகி, ஏகமாய்க் கெட்டுப்போனார்கள்; நன்மைசெய்கிறவன் இல்லை, ஒருவனாகிலும் இ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க்காரரில் ஒருவனுக்கும் அறிவு இல்லையோ? அப்பத்தைப் பட்சிக்கிறதுபோல என் ஜனத்தைப் பட்சிக்கிறார்களே; அவர்கள் கர்த்தரைத் தொழுதுகொள்ளுகிறத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க்கிரமக்காரரில் ஒருவனுக்கும் அறிவு இல்லையோ? அப்பத்தைப் பட்சிக்கிறதுபோல என் ஜனத்தைப் பட்சிக்கிறார்களே; அவர்கள் கர்த்தரைத் தொழுதுகொள்ளுகிறத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re were they in great fear: for God is in the generation of the righte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l of you have shamed the counsel of the poor, because the LORD is his refu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h that the salvation of Israel were come out of Zion! when the LORD brings back the captiv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people, Jacob shall rejoice, and Israel shall be gl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fool has said in his heart, There is no God. They are corrupt, they have done abomin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s, there is none that doe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LORD looked down from heaven upon the children of men, to see if there were any that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stand, and seek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y are all gone aside, they are all together become filthy: there is none that does good, n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ave all the workers of iniquity no knowledge? who eat up my people as they eat bread, and c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upo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சங்கீதம்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