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Jesus, Lover of my soul,
Let me to Thy bosom fly,
While the nearer waters roll,
While the tempest still is high ;
Hide me, O my Saviour, hide,
Till the storm of life is past ;
Safe into the haven guide.
Oh, receive my soul at last 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ther refuge have I none,
Hangs my helpless soul on Thee ;
Leave, oh, leave me not alone,
Still support and comfort me :
All my trust on Thee is stayed,
All my help from Thee I bring ;
Cover my defenceless head
With the shadow of Thy wing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, O Christ, art all I want ;
More than all in Thee I find :
Raise the fallen, cheer the faint,
Heal the sick, and lead the blind :
Just and holy is Thy name,
I am all unrighteousness ;
Vile, and full of sin I am,
Thou art full of truth and grace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lenteous grace with Thee is found----
Grace to cover all my sin :
Let the healing streams abound ;
Make me, keep me pure within :
Thou of life the Fountain art,
Freely let me take of Thee :
Spring Thou up within my heart,
Rise to all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2026-09-16T19:52:26Z</dcterms:created>
  <dcterms:modified xsi:type="dcterms:W3CDTF">2026-09-16T19:52:26Z</dcterms:modified>
  <dc:title>Hymn : 1172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