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all my labours and trials are o'er,  
And I am safe on that beautiful shore,
Just to be near the dear Lord I adore, 
Will through the ages be glory for 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hat will be . . glory for me, . . 
Glory for me, . . glory for me, . . 
When by His grace I shall look on His face, 
That will be glory, be glory for 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by the gift of His infinite grace 
I am accorded in heaven a place, [face, 
Just to be there, and to look on His 
Will through the ages be glory for 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riends will be there I have loved long ago ; 
Joy like a river around me will flow ; 
Yet, just a smile from my Saviour, I know, 
Will through the ages be glory for 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2026-07-30T21:55:42Z</dcterms:created>
  <dcterms:modified xsi:type="dcterms:W3CDTF">2026-07-30T21:55:42Z</dcterms:modified>
  <dc:title>Hymn : 949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