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ந்தி சுமந்திடும் பாரம் போ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்று மாம்சமா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னமும் நம்மை போச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க்கர் உரைப்படி பாலன்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நம்மிலே என்றும் நிலை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கருவ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ர்த்தையின்று மாம்சமா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ம்மாளம்தான் போ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ள்ளி துள்ளி ஆ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ன் தூதர் போல பாட்டுபாடுங்க –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தந்திடும் இயேசு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இன்னல் என்பது நமக்க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ளம் கொட்டி பாட்டு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வை வாடிந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இன்பம்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தரும் கிறிஸ்துமஸ்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றன்டு போன நம் வாடிந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்றாத நீரூற்றாடீநு இயேசு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2026-07-31T14:56:50Z</dcterms:created>
  <dcterms:modified xsi:type="dcterms:W3CDTF">2026-07-31T14:56:50Z</dcterms:modified>
  <dc:title>துதிப் பாடல்கள் : 590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