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ோஸ் கேனானைப் பெற்றபின், எண்ணூற்றுப் பதினை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ோசுடைய நாளெல்லாம் தொளாயிரத்து ஐந்து வருஷம்; அவன் மர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ேனான் எழுபது வயதானபோது, மகலாலெயேலைப் பெற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னான் மகலாலெயேலைப் பெற்றபின், எண்ணூற்று நாற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னான் மகலாலெயேலைப் பெற்றபின், எண்ணூற்று நாற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ேனானுடைய நாளெல்லாம் தொளாயிரத்துப் பத்து வருஷம், அவன் மர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கலாலெயேல் அறுபத்தைந்து வயதானபோது, யாரேதைப் பெற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கலாலெயேல் யாரேதைப் பெற்றபின், எண்ண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கலாலெயேல் யாரேதைப் பெற்றபின், எண்ண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கலாலெயேலுடைய நாளெல்லாம் எண்ணூற்றுத் தொண்ணூற்று ஐந்து வருஷம்; அவன் மரி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ாம் நூற்று முப்பது வயதானபோது, தன் சாயலாகத் தன் ரூபத்தின்படியே ஒரு குமாரனைப் பெற்று, அவனுக்குச் சேத் என்று பேரி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ரேத் நூற்று அறுபத்திரண்டு வயதானபோது, ஏனோக்கைப் பெற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ரேத் ஏனோக்கைப் பெற்றபின், எண்ண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ாரேதுடைய நாளெல்லாம் தொளாயிரத்து அறுபத்திரண்டு வருஷம்; அவன் மர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னோக்கு அறுபத்தைந்து வயதானபோது, மெத்தூசலாவைப் பெற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ோக்கு மெத்தூசலாவைப் பெற்றபின், முந்நூறு வருஷம் தேவனோடே சஞ்சரித்துக்கொண்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ோக்கு மெத்தூசலாவைப் பெற்றபின், முந்நூறு வருஷம் தேவனோடே சஞ்சரித்துக்கொண்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ோக்குடைய நாளெல்லாம் முந்நூற்று அறுபத்தைந்து வருஷ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ோக்கு தேவனோடே சஞ்சரித்துக்கொண்டிருக்கையில், காணப்படாமற்போனான்; தேவன் அவனை எடுத்துக்கொண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ெத்தூசலா நூற்றெண்பத்தேழு வயதானபோது, லாமேக்கைப் பெற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ெத்தூசலா லாமேக்கைப் பெற்றபின், எழுநூற்று எண்பத்திரண்ட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ாம் நூற்று முப்பது வயதானபோது, தன் சாயலாகத் தன் ரூபத்தின்படியே ஒரு குமாரனைப் பெற்று, அவனுக்குச் சேத் என்று பேரி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ெத்தூசலா லாமேக்கைப் பெற்றபின், எழுநூற்று எண்பத்திரண்ட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ெத்தூசலாவுடைய நாளெல்லாம் தொளாயிரத்து அறுபத்தொன்பது வருஷம்; அவன் மர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லாமேக்கு நூற்றெண்பத்திரண்டு வயதானபோது, ஒரு குமாரனைப் பெற்ற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சபித்த பூமியிலே நமக்கு உண்டான வேலையிலும், நம்முடைய கைகளின் பிரயாசத்திலும், இவன் நம்மைத் தேற்றுவான் என்று சொல்லி, அவனுக்கு நோவா என்று பேர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சபித்த பூமியிலே நமக்கு உண்டான வேலையிலும், நம்முடைய கைகளின் பிரயாசத்திலும், இவன் நம்மைத் தேற்றுவான் என்று சொல்லி, அவனுக்கு நோவா என்று பேரி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லாமேக்கு நோவாவைப் பெற்றபின், ஐந்நூற்றுத் தொண்ணூற்று ஐ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லாமேக்கு நோவாவைப் பெற்றபின், ஐந்நூற்றுத் தொண்ணூற்று ஐ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ாமேக்குடைய நாளெல்லாம் எழுநூற்று எழுபத்தேழு வருஷம்; அவன் மர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ோவா ஐந்நூறு வயதானபோது, சேம் காம் யாப்பேத் என்பவர்களைப் பெற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ின் வம்சவரலாறு: தேவன் மனுஷனைச் சிருஷ்டித்த நாளிலே அவனைத் தேவசாயலாக உண்டாக்க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தாம் சேத்தைப் பெற்றபின், எண்ண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ை ஆணும் பெண்ணுமாகச் சிருஷ்டித்து, அவர்களை ஆசீர்வதித்து, அவர்களைச் சிருஷ்டித்த நாளிலே அவர்களுக்கு மனுஷர் என்று பேரி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ை ஆணும் பெண்ணுமாகச் சிருஷ்டித்து, அவர்களை ஆசீர்வதித்து, அவர்களைச் சிருஷ்டித்த நாளிலே அவர்களுக்கு மனுஷர் என்று பேரி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தாம் உயிரோடிருந்த நாளெல்லாம் தொளாயிரத்து முப்பது வருஷம்; அவன் மர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த் நூற்றைந்து வயதானபோது, ஏனோசைப் பெற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ேத் ஏனோசைப் பெற்றபின், எண்ண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த்துடைய நாளெல்லாம் தொளாயிரத்துப் பன்னிரண்டு வருஷம்; அவன் மர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ோஸ் தொண்ணூறு வயதானபோது, கேனானைப் பெற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केनान के जन्म के पश्चात एनोश आठ सौ पन्द्रह वर्ष जीवित रहा, और उसके और भी बेटे बेटियां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एनोश की कुल अवस्था नौ सौ पांच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केनान सत्तर वर्ष का हुआ, तब उसने महललेल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महललेल के जन्म के पश्चात केनान आठ सौ चालीस वर्ष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केनान की कुल अवस्था नौ सौ दस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महललेल पैंसठ वर्ष का हुआ, तब उसने येरेद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ेरेद के जन्म के पश्चात महललेल आठ सौ तीस वर्ष जीवित रहा, और उसके और भी बेटे बेटिया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महललेल की कुल अवस्था आठ सौ पंचानवे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आदम एक सौ तीस वर्ष का हुआ, तब उसके द्वारा उसकी समानता में उस ही के स्वरूप के अनुसार एक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ब येरेद एक सौ बासठ वर्ष का हुआ, जब उसने हनोक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हनोक के जन्म के पश्चात येरेद आठ सौ वर्ष जीवित रहा, और उसके और भी बेटे बेटियां उत्पन्न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ेरेद की कुल अवस्था नौ सौ बासठ वर्ष की हुई: तत्पश्चात वह म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हनोक पैंसठ वर्ष का हुआ, तब उसने मतूशेलह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मतूशेलह के जन्म के पश्चात हनोक तीन सौ वर्ष तक परमेश्वर के साथ साथ चलता रहा, और उसके और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टे बेटियां उत्पन्न हु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हनोक की कुल अवस्था तीन सौ पैंसठ वर्ष क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हनोक परमेश्वर के साथ साथ चलता था; फिर वह लोप हो गया क्योंकि परमेश्वर ने उसे उठ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मतूशेलह एक सौ सत्तासी वर्ष का हुआ, तब उसने लेमेक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लेमेक के जन्म के पश्चात मतूशेलह सात सौ बयासी वर्ष जीवित रहा, और उसके और भी बेटे बेट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आ उसका नाम शेत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मतूशेलह की कुल अवस्था नौ सौ उनहत्तर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ब लेमेक एक सौ बयासी वर्ष का हुआ, तब उसने एक पुत्र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यह कहकर उसका नाम नूह रखा, कि यहोवा ने जो पृथ्वी को शाप दिया है, उसके विषय यह लड़का हमारे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, और उस कठिन परिश्रम में जो हम करते हैं, हम को शान्ति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नूह के जन्म के पश्चात लेमेक पांच सौ पंचानवे वर्ष जीवित रहा, और उसके और भी बेटे बेट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लेमेक की कुल अवस्था सात सौ सतहत्तर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नूह पांच सौ वर्ष का हुआ; और नूह ने शेम, और हाम और येपेत को जन्म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आदम की वंशावली यह है। जब परमेश्वर ने मनुष्य की सृष्टि की तब अपने ही स्वरूप में उसको बना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शेत के जन्म के पश्चात आदम आठ सौ वर्ष जीवित रहा, और उसके और भी बेटे बेटियां उत्पन्न हु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ने नर और नारी करके मनुष्यों की सृष्टि की और उन्हें आशीष दी, और उनकी सृष्टि के दिन उनका नाम आद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आदम की कुल अवस्था नौ सौ तीस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ब शेत एक सौ पांच वर्ष का हुआ, तब उसने एनोश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एनोश के जन्म के पश्चात शेत आठ सौ सात वर्ष जीवित रहा, और उसके और भी बेटे बेटियां उत्पन्न हु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शेत की कुल अवस्था नौ सौ बारह वर्ष की हुई: तत्पश्चात वह मर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ब एनोश नब्बे वर्ष का हुआ, तब उसने केनान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2026-08-02T22:33:03Z</dcterms:created>
  <dcterms:modified xsi:type="dcterms:W3CDTF">2026-08-02T22:33:03Z</dcterms:modified>
  <dc:title>ஆதியாகமம்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