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ல் நடக்க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ந்து நானும்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மே ஆனாலும் எ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ே ஆனாலும் எ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ின் பின்னே செ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ி நானும் பார்க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ஜீவன் உமது க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ம் பறிப்பதில்ல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எனக்கு ஜீவன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 எனக்கு ஆதா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தான் ஆனால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அன்ப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ப்பவர்கள்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து பாதம் எனது தஞ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கோட்டை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ர்ந்து பயண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ணையாளர் முன்செல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ு மேடு கடந்து செ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ென்னை நடத்து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களை நான் கடக்கும்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ழ்கி நானும்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2026-09-08T09:49:01Z</dcterms:created>
  <dcterms:modified xsi:type="dcterms:W3CDTF">2026-09-08T09:49:01Z</dcterms:modified>
  <dc:title>துதிப் பாடல்கள் : 925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