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joy I draw from out God's well 
Rich blessings day by day, 
While living waters springing up 
I find beside the way. 
The blessed flow of this deep well 
Makes fruitful life abound, 
A watered garden in the soul 
Where'er this well is fou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s on I go with willing hands 
And earnest heart to do, 
Oft weary, 'neath the burden's weight, 
Where labourers are but few — 
I pause to gather strength beside 
The well that springe th up, 
And from its fulness, rich and pure, 
I fill my empty cup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till on, amid a desert path 
Where every spring is dry, 
There, all alone, — my loved ones gone, —
To heaven I lift my cry :  
When lo, upon my fainting sight, 
As onward still I go, 
Fair Elim breaks with waving palms 
And wells of crystal flo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then, as on my pathway leads 
Through shadows, toil, and strife, 
I reach a lowly, quiet vale — 
A sheltered spot in life : 
Within its shade, where jarring notes 
Of earthly discord cease, 
I gather hearts-ease day by day 
At God's sweet well of pe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2026-07-31T16:54:12Z</dcterms:created>
  <dcterms:modified xsi:type="dcterms:W3CDTF">2026-07-31T16:54:12Z</dcterms:modified>
  <dc:title>Hymn : 822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