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ப்படியானால், தூச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ம்பலுமான நாங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ாறு உம்மை அண்டுவோம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ிதமாய் ஆராதிப்போம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ீரோ உயர்ந்த வானத்த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ோ தாழ்ந்த பூம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ப்பதால், வணங்குவோ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பயத்தோடு சேர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நாதியான கர்த்த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ீக ஆசன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ங்களுக்கு மேலாய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ோடிருக்கிற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ிரதான தூதர் உம்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முகம் பாதம் மூ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ஷ்டாங்கமாகப் பணிவ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‘நீர் தூய தூயர்’ என்ன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2026-07-30T15:32:10Z</dcterms:created>
  <dcterms:modified xsi:type="dcterms:W3CDTF">2026-07-30T15:32:10Z</dcterms:modified>
  <dc:title>துதிப் பாடல்கள் : 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