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டியானால், தூ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ம்பலுமான நா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ாறு உம்மை அண்டுவோ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தமாய் ஆராதிப்போ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ோ உயர்ந்த வானத்த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ோ தாழ்ந்த பூம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ப்பதால், வணங்கு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யத்தோடு சேர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ாதியான கர்த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ஆசன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ங்களுக்கு மேலாய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ோடிருக்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தான தூதர் உம்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முகம் பாதம் மூ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ஷ்டாங்கமாகப் பணி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‘நீர் தூய தூயர்’ என்ன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2026-09-15T09:50:31Z</dcterms:created>
  <dcterms:modified xsi:type="dcterms:W3CDTF">2026-09-15T09:50:31Z</dcterms:modified>
  <dc:title>துதிப் பாடல்கள் : 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