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5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லைமுறை, தலைமுறைக்கும் நம்பத்தக்க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ாய் மறந்தாலும் மறக்கவே மா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ங்கைகளிலே பொறித்து வைத்துள்ள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ண்டனை நீக்கிவிட்டார் சாத்தானை துரத்தி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ுவில் வந்துவிட்டார் தீங்கைக் காணமாட்ட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உண்டாக்கினார் நம்மை அவரில் மகிழ்ந்திரு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சி செய்கின்றார் அந்த ராஜாவில் களிகூர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தமது ஜனத்தின்மேல் பிரியம் வை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 இரட்சிப்பினால் அலங்கரி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நல்லவர் நல்லவரே (அவர்) கிருபை உள்ள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ங்கள் மகிழ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து பேரன்பு என்றென்றும் நிலைத்திர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சஞ்சலமும் தவிப்பும் பறந்து ஒடியதே – அ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நித்தியமாய் மகிழ்ச்சி நம் தலைமேல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கங்கள் மலரட்டும் (சிரிக்கட்டும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மகிழ்ச்சி நல்ல ம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ன்னித்து அணைத்துக்கொண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னாய் சேர்த்துக்கொண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ின் முத்தங்களால் புது உயிர்தரு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டி நன்றி பாடிக் கொண்ட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வரது மக்கள் நாம் அவர் மேய்க்கும் ஆடுகள் ந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2026-09-08T11:01:36Z</dcterms:created>
  <dcterms:modified xsi:type="dcterms:W3CDTF">2026-09-08T11:01:36Z</dcterms:modified>
  <dc:title>துதிப் பாடல்கள் : 365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