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presProps" Target="presProps.xml"/>
  <Relationship Id="rId48" Type="http://schemas.openxmlformats.org/officeDocument/2006/relationships/viewProps" Target="viewProps.xml"/>
  <Relationship Id="rId4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ினிமித்தம் அவன்: நீ எதைக்கேட்டாலும் தருவேன் என்று அவளுக்கு ஆணையிட்டு வாக்குக்கொடுத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ள் தன் தாயினால் ஏவப்பட்டபடியே: யோவான்ஸ்நானனுடைய தலையை இங்கே ஒரு தாலத்திலே எனக்குத் தாரும் என்று கேட்டா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ராஜா துக்கமடைந்தான். ஆகிலும் ஆணையினிமித்தமும், பந்தியில் கூட இருந்தவர்களினிமித்தமும், அதைக் கொடுக்கக் கட்டளையிட்ட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ள் அனுப்பி, காவற்கூடத்திலே யோவானைச் சிரச்சேதம்பண்ணுவித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ுடைய சிரசை ஒரு தாலத்திலே கொண்டுவந்து, சிறு பெண்ணுக்குக் கொடுத்தார்கள்; அவள் அதைத் தன் தாயினிடத்திலே கொண்டு போனா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ுடைய சீஷர்கள் வந்து உடலை எடுத்து அடக்கம்பண்ணி, பின்பு போய் அந்தச் சங்கதியை இயேசுவுக்கு அறிவித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யேசு அதைக்கேட்டு அவ்விடம் விட்டு, படவில் ஏறி, வனாந்தரமான ஒரு இடத்துக்குப் போனார். ஜனங்கள் அதைக் கேள்விப்பட்டு, பட்டணங்களிலிருந்து கால்நடையாய் அவரிடத்திற்குப் போ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யேசு அதைக்கேட்டு அவ்விடம் விட்டு, படவில் ஏறி, வனாந்தரமான ஒரு இடத்துக்குப் போனார். ஜனங்கள் அதைக் கேள்விப்பட்டு, பட்டணங்களிலிருந்து கால்நடையாய் அவரிடத்திற்குப் போ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யேசு வந்து, திரளான ஜனங்களைக் கண்டு, அவர்கள் மேல் மனதுருகி, அவர்களில் வியாதியஸ்தர்களாயிருந்தவர்களைச் சொஸ்தமாக்கின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ாயங்காலமானபோது, அவருடைய சீஷர்கள் அவரிடத்தில் வந்து: இது வனாந்தரமான இடம், நேரமுமாயிற்று; ஜனங்கள் கிராமங்களுக்குப் போய்த் தங்களுக்குப் போஜனபதார்த்தங்களைக் கொள்ளும்படி அவர்களை அனுப்பிவிடவேண்டும் என்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்காலத்தில், காற்பங்கு தேசாதிபதியாகிய ஏரோது இயேசுவின் கீர்த்தியைக் கேள்விப்பட்ட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ாயங்காலமானபோது, அவருடைய சீஷர்கள் அவரிடத்தில் வந்து: இது வனாந்தரமான இடம், நேரமுமாயிற்று; ஜனங்கள் கிராமங்களுக்குப் போய்த் தங்களுக்குப் போஜனபதார்த்தங்களைக் கொள்ளும்படி அவர்களை அனுப்பிவிடவேண்டும் என்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யேசு அவர்களை நோக்கி: அவர்கள் போகவேண்டியதில்லை; நீங்களே அவர்களுக்குப் போஜனம் கொடுங்கள்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ற்கு அவர்கள்: இங்கே எங்களிடத்தில் ஐந்து அப்பமும் இரண்டு மீன்களுமேயல்லாமல், வேறொன்றும் இல்லை என்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ைகளை என்னிடத்தில் கொண்டுவாருங்கள் என்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, அவர் ஜனங்களைப் புல்லின்மேல் பந்தியிருக்கக் கட்டளையிட்டு, அந்த ஐந்து அப்பங்களையும், அந்த இரண்டு மீன்களையும் எடுத்து, வானத்தை அண்ணாந்து பார்த்து, ஆசீர்வதித்து, அப்பங்களைப் பிட்டுச் சீஷர்களிடத்தில் கொடுத்தார்; சீஷர்கள் ஜனங்களுக்குக் கொடுத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, அவர் ஜனங்களைப் புல்லின்மேல் பந்தியிருக்கக் கட்டளையிட்டு, அந்த ஐந்து அப்பங்களையும், அந்த இரண்டு மீன்களையும் எடுத்து, வானத்தை அண்ணாந்து பார்த்து, ஆசீர்வதித்து, அப்பங்களைப் பிட்டுச் சீஷர்களிடத்தில் கொடுத்தார்; சீஷர்கள் ஜனங்களுக்குக் கொடுத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ல்லாரும் சாப்பிட்டு திருப்தியடைந்தார்கள்; மீதியான துணிக்கைகளைப் பன்னிரண்டு கூடை நிறைய எடுத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ஸ்திரீகளும் பிள்ளைகளும் தவிர, சாப்பிட்ட புருஷர்கள் ஏறக்குறைய ஐயாயிரம்பேராயிருந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யேசு ஜனங்களை அனுப்பிவிடுகையில், தம்முடைய சீஷர்கள் படவில் ஏறி, தமக்கு முன்னே அக்கரைக்குப்போகும்படி அவர்களைத் துரிதப்படுத்தின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யேசு ஜனங்களை அனுப்பிவிடுகையில், தம்முடைய சீஷர்கள் படவில் ஏறி, தமக்கு முன்னே அக்கரைக்குப்போகும்படி அவர்களைத் துரிதப்படுத்தின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ன் ஊழியக்காரரை நோக்கி: இவன் யோவான்ஸ்நானன்; இவன் மரித்தோரிலிருந்து எழுந்தான்; ஆகையால், இவனிடத்தில் பலத்த செய்கைகள் விளங்குகிறது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 ஜனங்களை அனுப்பிவிட்டபின்பு, தனித்து ஜெபம்பண்ண ஒரு மலையின்மேல் ஏறி, சாயங்காலமானபோது அங்கே தனிமையாயிருந்த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ற்குள்ளாக படவு நடுக்கடலிலே சேர்ந்து, எதிர்க்காற்றாயிருந்தபடியால் அலைகளினால் அலைவுபட்ட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ரவின் நாலாம் ஜாமத்திலே இயேசு கடலின்மேல் நடந்து, அவர்களிடத்திற்கு வந்த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 கடலின்மேல் நடக்கிறதைச் சீஷர்கள் கண்டு, கலக்கமடைந்து, ஆவேசம் என்று சொல்லி, பயத்தினால் அலறி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டனே இயேசு அவர்களோடே பேசி: திடன்கொள்ளுங்கள், நான்தான், பயப்படாதிருங்கள் என்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ேதுரு அவரை நோக்கி: ஆண்டவரே! நீரேயானால் நான் ஜலத்தின்மேல் நடந்து உம்மிடத்தில் வரக்கட்டளையிடும்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ற்கு அவர்: வா என்றார். அப்பொழுது, பேதுரு படவை விட்டிறங்கி, இயேசுவினிடத்தில் போக கடலின்மேல் நடந்த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ாற்று பலமாயிருக்கிறதைக் கண்டு, பயந்து அமிழ்ந்துபோகையில்: ஆண்டவரே என்னை இரட்சியும் என்று கூப்பிட்ட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உடனே இயேசு கையை நீட்டி அவனைப்பிடித்து: அற்பவிசுவாசியே, ஏன் சந்தேகப்பட்டாய்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் படவில் ஏறினவுடனே காற்று அமர்ந்த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ன் ஊழியக்காரரை நோக்கி: இவன் யோவான்ஸ்நானன்; இவன் மரித்தோரிலிருந்து எழுந்தான்; ஆகையால், இவனிடத்தில் பலத்த செய்கைகள் விளங்குகிறது என்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, படவில் உள்ளவர்கள் வந்து: மெய்யாகவே நீர் தேவனுடைய குமாரன் என்று சொல்லி, அவரைப் பணிந்து கொண்ட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ின்பு, அவர்கள் கடலைக்கடந்து, கெனேசரேத்து நாட்டில் சேர்ந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்விடத்து மனுஷர் அவரை இன்னார் என்று அறிந்து, சுற்றுப்புறமெங்கும் செய்தி அனுப்பி, பிணியாளிகளெல்லாரையும் அவரிடத்தில் கொண்டுவந்து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ருடைய வஸ்திரத்தின் ஓரத்தையாகிலும் அவர்கள் தொடும்படி உத்தரவாகவேண்டுமென்று அவரை வேண்டிக்கொண்டார்கள்; தொட்ட யாவரும் சொஸ்தமான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ருடைய வஸ்திரத்தின் ஓரத்தையாகிலும் அவர்கள் தொடும்படி உத்தரவாகவேண்டுமென்று அவரை வேண்டிக்கொண்டார்கள்; தொட்ட யாவரும் சொஸ்தமா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ஏரோது தன் சகோதரனாகிய பிலிப்புவின் மனைவி ஏரோதியாளினிமித்தம் யோவானைப்பிடித்துக் கட்டி காவலில் வைத்திரு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ஏரோது தன் சகோதரனாகிய பிலிப்புவின் மனைவி ஏரோதியாளினிமித்தம் யோவானைப்பிடித்துக் கட்டி காவலில் வைத்திருந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னெனில்: நீர் அவளை வைத்துக்கொள்வது நியாயமல்லவென்று யோவான் அவனுக்குச் சொல்லியிரு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ஏரோது அவனைக் கொலைசெய்ய மனதாயிருந்தும், ஜனங்கள் அவனைத் தீர்க்கதரிசியென்று எண்ணினபடியால் அவர்களுக்குப் பயந்திருந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ிருக்க ஏரோதின் ஜென்மநாள் கொண்டாடப்படுகிறபோது, ஏரோதியாளின் குமாரத்தி அவர்கள் நடுவே நடனம் பண்ணி ஏரோதைச் சந்தோஷப்படுத்தினா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5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इसलिये उस ने शपथ खाकर वचन दिया, कि जो कुछ तू मांगेगी, मैं तुझे दूं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वह अपनी माता की उक्साई हुई बोली, यूहन्ना बपतिस्मा देने वाले का सिर थाल में यहीं मुझे मंगवा द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राजा दुखित हुआ, पर अपनी शपथ के, और साथ बैठने वालों के कारण, आज्ञा दी, कि दे दिया ज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और जेलखाने में लोगों को भेजकर यूहन्ना का सिर कटवा द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और उसका सिर थाल में लाया गया, और लड़की को दिया गया; और वह उस को अपनी मां के पास ले ग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और उसके चेलों ने आकर और उस की लोथ को ले जाकर गाढ़ दिया और जाकर यीशु को समाचार दिय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जब यीशु ने यह सुना, तो नाव पर चढ़कर वहां से किसी सुनसान जगह एकान्त में चला गया; और लोग यह सुनक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गर नगर से पैदल उसके पीछे हो लि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उस ने निकलकर बड़ी भीड़ देखी; और उन पर तरस खाया; और उस ने उन के बीमारों को चंगा क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जब सांझ हुई, तो उसके चेलों ने उसके पास आकर कहा; यह तो सुनसान जगह है और देर हो रही है, लोगों क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उस समय चौथाई देश के राजा हेरोदेस ने यीशु की चर्चा सुन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िदा किया जाए कि वे बस्तियों में जाकर अपने लिये भोजन मोल ल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यीशु ने उन से कहा उन का जाना आवश्यक नहीं! तुम ही इन्हें खाने को द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उन्होंने उस से कहा; यहां हमारे पास पांच रोटी और दो मछिलयों को छोड़ और कुछ नहीं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उस ने कहा, उन को यहां मेरे पास ले आओ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तब उस ने लोगों को घास पर बैठने को कहा, और उन पांच रोटियों और दो मछिलयों को लिया; और स्वर्ग की ओ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ेखकर धन्यवाद किया और रोटियां तोड़ तोड़कर चेलों को दीं, और चेलों ने लोगों क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और सब खाकर तृप्त हो गए, और उन्होंने बचे हुए टुकड़ों से भरी हुई बारह टोकिरयां उठा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और खाने वाले स्त्रियों और बालकों को छोड़कर पांच हजार पुरूषों के अटकल थ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और उस ने तुरन्त अपने चेलों को बरबस नाव पर चढ़ाया, कि वे उस से पहिले पार चले जाएं, जब तक कि व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लोगों को विदा कर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और अपने सेवकों से कहा, यह यूहन्ना बपतिस्मा देनेवाला है: वह मरे हुओं में से जी उठा है, इसी लिये उ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वह लोगों को विदा करके, प्रार्थना करने को अलग पहाड़ पर चढ़ गया; और सांझ को वहां अकेला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उस समय नाव झील के बीच लहरों से डगमगा रही थी, क्योंकि हवा साम्हने की थ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और वह रात के चौथे पहर झील पर चलते हुए उन के पास आ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चेले उस को झील पर चलते हुए देखकर घबरा गए! और कहने लगे, वह भूत है; और डर के मारे चिल्ला उठ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यीशु ने तुरन्त उन से बातें की, और कहा; ढाढ़स बान्धो; मैं हूं; डरो मत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पतरस ने उस को उत्तर दिया, हे प्रभु, यदि तू ही है, तो मुझे अपने पास पानी पर चलकर आने की आज्ञा द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उस ने कहा, आ: तब पतरस नाव पर से उतरकर यीशु के पास जाने को पानी पर चलने ल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पर हवा को देखकर डर गया, और जब डूबने लगा, तो चिल्लाकर कहा; हे प्रभु, मुझे बच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यीशु ने तुरन्त हाथ बढ़ाकर उसे थाम लिया, और उस से कहा, हे अल्प-विश्वासी, तू ने क्यों सन्देह किय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जब वे नाव पर चढ़ गए, तो हवा थम ग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े सामर्थ के काम प्रगट होते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इस पर जो नाव पर थे, उन्होंने उसे दण्डवत करके कहा; सचमुच तू परमेश्वर का पुत्र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वे पार उतरकर गन्नेसरत देश में पहुंच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और वहां के लोगों ने उसे पहचानकर आस पास के सारे देश में कहला भेजा, और सब बीमारों को उसके पास ल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और उस से बिनती करने लगे, कि वह उन्हें अपने वस्त्र के आंचल ही को छूने दे: और जितनों ने उसे छूआ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े चंगे हो गए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क्योंकि हेरोदेस ने अपने भाई फिलेप्पुस की पत्नी हेरोदियास के कारण, यूहन्ना को पकड़कर बान्धा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ेलखाने में डाल दिया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क्योंकि यूहन्ना ने उस से कहा था, कि इस को रखना तुझे उचित नहीं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और वह उसे मार डालना चाहता था, पर लोगों से डरता था, क्योंकि वे उसे भविष्यद्वक्ता जानते थ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पर जब हेरोदेस का जन्म दिन आया, तो हेरोदियास की बेटी ने उत्सव में नाच दिखाकर हेरोदेस को खुश क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2026-06-10T10:10:46Z</dcterms:created>
  <dcterms:modified xsi:type="dcterms:W3CDTF">2026-06-10T10:10:46Z</dcterms:modified>
  <dc:title>மத்தேயு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