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 தன் சகோதரனாகிய பிலிப்புவின் மனைவி ஏரோதியாளினிமித்தம் யோவானைப்பிடித்துக் கட்டி காவலில் வைத்த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: நீர் அவளை வைத்துக்கொள்வது நியாயமல்லவென்று யோவான் அவனுக்குச் சொல்லியி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ரோது அவனைக் கொலைசெய்ய மனதாயிருந்தும், ஜனங்கள் அவனைத் தீர்க்கதரிசியென்று எண்ணினபடியால் அவர்களுக்குப் பயந்தி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ரோது அவனைக் கொலைசெய்ய மனதாயிருந்தும், ஜனங்கள் அவனைத் தீர்க்கதரிசியென்று எண்ணினபடியால் அவர்களுக்குப் பயந்த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ிருக்க ஏரோதின் ஜென்மநாள் கொண்டாடப்படுகிறபோது, ஏரோதியாளின் குமாரத்தி அவர்கள் நடுவே நடனம் பண்ணி ஏரோதைச் சந்தோஷப்படுத்தின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ிருக்க ஏரோதின் ஜென்மநாள் கொண்டாடப்படுகிறபோது, ஏரோதியாளின் குமாரத்தி அவர்கள் நடுவே நடனம் பண்ணி ஏரோதைச் சந்தோஷப்படுத்தின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ிமித்தம் அவன்: நீ எதைக்கேட்டாலும் தருவேன் என்று அவளுக்கு ஆணையிட்டு வாக்குக்கொடு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் தன் தாயினால் ஏவப்பட்டபடியே: யோவான்ஸ்நானனுடைய தலையை இங்கே ஒரு தாலத்திலே எனக்குத் தாரும் என்று கேட்ட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துக்கமடைந்தான். ஆகிலும் ஆணையினிமித்தமும், பந்தியில் கூட இருந்தவர்களினிமித்தமும், அதைக் கொடுக்கக் கட்டளையி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துக்கமடைந்தான். ஆகிலும் ஆணையினிமித்தமும், பந்தியில் கூட இருந்தவர்களினிமித்தமும், அதைக் கொடுக்கக் கட்டளையிட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்விடத்து மனுஷர் அவரை இன்னார் என்று அறிந்து, சுற்றுப்புறமெங்கும் செய்தி அனுப்பி, பிணியாளிகளெல்லாரையும் அவரிடத்தில் கொண்டுவ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ள் அனுப்பி, காவற்கூடத்திலே யோவானைச் சிரச்சேதம்பண்ணுவ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டைய சிரசை ஒரு தாலத்திலே கொண்டுவந்து, சிறு பெண்ணுக்குக் கொடுத்தார்கள்; அவள் அதைத் தன் தாயினிடத்திலே கொண்டு போன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டைய சிரசை ஒரு தாலத்திலே கொண்டுவந்து, சிறு பெண்ணுக்குக் கொடுத்தார்கள்; அவள் அதைத் தன் தாயினிடத்திலே கொண்டு போன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ுடைய சீஷர்கள் வந்து உடலை எடுத்து அடக்கம்பண்ணி, பின்பு போய் அந்தச் சங்கதியை இயேசுவுக்கு அறிவ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ுடைய சீஷர்கள் வந்து உடலை எடுத்து அடக்கம்பண்ணி, பின்பு போய் அந்தச் சங்கதியை இயேசுவுக்கு அறிவி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தைக்கேட்டு அவ்விடம் விட்டு, படவில் ஏறி, வனாந்தரமான ஒரு இடத்துக்குப் போனார். ஜனங்கள் அதைக் கேள்விப்பட்டு, பட்டணங்களிலிருந்து கால்நடையாய் அவரிடத்திற்குப் 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தைக்கேட்டு அவ்விடம் விட்டு, படவில் ஏறி, வனாந்தரமான ஒரு இடத்துக்குப் போனார். ஜனங்கள் அதைக் கேள்விப்பட்டு, பட்டணங்களிலிருந்து கால்நடையாய் அவரிடத்திற்குப் 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வந்து, திரளான ஜனங்களைக் கண்டு, அவர்கள் மேல் மனதுருகி, அவர்களில் வியாதியஸ்தர்களாயிருந்தவர்களைச் சொஸ்தமாக்க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வந்து, திரளான ஜனங்களைக் கண்டு, அவர்கள் மேல் மனதுருகி, அவர்களில் வியாதியஸ்தர்களாயிருந்தவர்களைச் சொஸ்தமாக்க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யங்காலமானபோது, அவருடைய சீஷர்கள் அவரிடத்தில் வந்து: இது வனாந்தரமான இடம், நேரமுமாயிற்று; ஜனங்கள் கிராமங்களுக்குப் போய்த் தங்களுக்குப் போஜனபதார்த்தங்களைக் கொள்ளும்படி அவர்களை அனுப்பிவிடவேண்டு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்விடத்து மனுஷர் அவரை இன்னார் என்று அறிந்து, சுற்றுப்புறமெங்கும் செய்தி அனுப்பி, பிணியாளிகளெல்லாரையும் அவரிடத்தில் கொண்டுவ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யங்காலமானபோது, அவருடைய சீஷர்கள் அவரிடத்தில் வந்து: இது வனாந்தரமான இடம், நேரமுமாயிற்று; ஜனங்கள் கிராமங்களுக்குப் போய்த் தங்களுக்குப் போஜனபதார்த்தங்களைக் கொள்ளும்படி அவர்களை அனுப்பிவிடவேண்டும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அவர்களை நோக்கி: அவர்கள் போகவேண்டியதில்லை; நீங்களே அவர்களுக்குப் போஜனம் கொடுங்க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ர்கள்: இங்கே எங்களிடத்தில் ஐந்து அப்பமும் இரண்டு மீன்களுமேயல்லாமல், வேறொன்றும் இல்லை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ை என்னிடத்தில் கொண்டுவாருங்கள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அவர் ஜனங்களைப் புல்லின்மேல் பந்தியிருக்கக் கட்டளையிட்டு, அந்த ஐந்து அப்பங்களையும், அந்த இரண்டு மீன்களையும் எடுத்து, வானத்தை அண்ணாந்து பார்த்து, ஆசீர்வதித்து, அப்பங்களைப் பிட்டுச் சீஷர்களிடத்தில் கொடுத்தார்; சீஷர்கள் ஜனங்களுக்குக் கொடு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அவர் ஜனங்களைப் புல்லின்மேல் பந்தியிருக்கக் கட்டளையிட்டு, அந்த ஐந்து அப்பங்களையும், அந்த இரண்டு மீன்களையும் எடுத்து, வானத்தை அண்ணாந்து பார்த்து, ஆசீர்வதித்து, அப்பங்களைப் பிட்டுச் சீஷர்களிடத்தில் கொடுத்தார்; சீஷர்கள் ஜனங்களுக்குக் கொடு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அவர் ஜனங்களைப் புல்லின்மேல் பந்தியிருக்கக் கட்டளையிட்டு, அந்த ஐந்து அப்பங்களையும், அந்த இரண்டு மீன்களையும் எடுத்து, வானத்தை அண்ணாந்து பார்த்து, ஆசீர்வதித்து, அப்பங்களைப் பிட்டுச் சீஷர்களிடத்தில் கொடுத்தார்; சீஷர்கள் ஜனங்களுக்குக் கொடு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ரும் சாப்பிட்டு திருப்தியடைந்தார்கள்; மீதியான துணிக்கைகளைப் பன்னிரண்டு கூடை நிறைய எடு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ரும் சாப்பிட்டு திருப்தியடைந்தார்கள்; மீதியான துணிக்கைகளைப் பன்னிரண்டு கூடை நிறைய எடு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களும் பிள்ளைகளும் தவிர, சாப்பிட்ட புருஷர்கள் ஏறக்குறைய ஐயாயிரம்பேராய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வஸ்திரத்தின் ஓரத்தையாகிலும் அவர்கள் தொடும்படி உத்தரவாகவேண்டுமென்று அவரை வேண்டிக்கொண்டார்கள்; தொட்ட யாவரும் சொஸ்தமா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ஜனங்களை அனுப்பிவிடுகையில், தம்முடைய சீஷர்கள் படவில் ஏறி, தமக்கு முன்னே அக்கரைக்குப்போகும்படி அவர்களைத் துரிதப்படுத்த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ஜனங்களை அனுப்பிவிடுகையில், தம்முடைய சீஷர்கள் படவில் ஏறி, தமக்கு முன்னே அக்கரைக்குப்போகும்படி அவர்களைத் துரிதப்படுத்த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ஜனங்களை அனுப்பிவிட்டபின்பு, தனித்து ஜெபம்பண்ண ஒரு மலையின்மேல் ஏறி, சாயங்காலமானபோது அங்கே தனிமையாயிருந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ஜனங்களை அனுப்பிவிட்டபின்பு, தனித்து ஜெபம்பண்ண ஒரு மலையின்மேல் ஏறி, சாயங்காலமானபோது அங்கே தனிமையாயிருந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ள்ளாக படவு நடுக்கடலிலே சேர்ந்து, எதிர்க்காற்றாயிருந்தபடியால் அலைகளினால் அலைவுபட்ட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ரவின் நாலாம் ஜாமத்திலே இயேசு கடலின்மேல் நடந்து, அவர்களிடத்திற்கு வந்த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ரவின் நாலாம் ஜாமத்திலே இயேசு கடலின்மேல் நடந்து, அவர்களிடத்திற்கு வந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கடலின்மேல் நடக்கிறதைச் சீஷர்கள் கண்டு, கலக்கமடைந்து, ஆவேசம் என்று சொல்லி, பயத்தினால் அலற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கடலின்மேல் நடக்கிறதைச் சீஷர்கள் கண்டு, கலக்கமடைந்து, ஆவேசம் என்று சொல்லி, பயத்தினால் அலற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டனே இயேசு அவர்களோடே பேசி: திடன்கொள்ளுங்கள், நான்தான், பயப்படாதிருங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வஸ்திரத்தின் ஓரத்தையாகிலும் அவர்கள் தொடும்படி உத்தரவாகவேண்டுமென்று அவரை வேண்டிக்கொண்டார்கள்; தொட்ட யாவரும் சொஸ்தமா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ேதுரு அவரை நோக்கி: ஆண்டவரே! நீரேயானால் நான் ஜலத்தின்மேல் நடந்து உம்மிடத்தில் வரக்கட்டளையிடும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ேதுரு அவரை நோக்கி: ஆண்டவரே! நீரேயானால் நான் ஜலத்தின்மேல் நடந்து உம்மிடத்தில் வரக்கட்டளையிடும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வா என்றார். அப்பொழுது, பேதுரு படவை விட்டிறங்கி, இயேசுவினிடத்தில் போக கடலின்மேல் நடந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ாற்று பலமாயிருக்கிறதைக் கண்டு, பயந்து அமிழ்ந்துபோகையில்: ஆண்டவரே என்னை இரட்சியும் என்று கூப்பிட்ட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ாற்று பலமாயிருக்கிறதைக் கண்டு, பயந்து அமிழ்ந்துபோகையில்: ஆண்டவரே என்னை இரட்சியும் என்று கூப்பிட்ட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டனே இயேசு கையை நீட்டி அவனைப்பிடித்து: அற்பவிசுவாசியே, ஏன் சந்தேகப்பட்டாய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படவில் ஏறினவுடனே காற்று அமர்ந்த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படவில் உள்ளவர்கள் வந்து: மெய்யாகவே நீர் தேவனுடைய குமாரன் என்று சொல்லி, அவரைப் பணிந்து கொண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, அவர்கள் கடலைக்கடந்து, கெனேசரேத்து நாட்டில் சேர்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், காற்பங்கு தேசாதிபதியாகிய ஏரோது இயேசுவின் கீர்த்தியைக் கேள்விப்பட்ட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ஊழியக்காரரை நோக்கி: இவன் யோவான்ஸ்நானன்; இவன் மரித்தோரிலிருந்து எழுந்தான்; ஆகையால், இவனிடத்தில் பலத்த செய்கைகள் விளங்குகிறது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ஊழியக்காரரை நோக்கி: இவன் யோவான்ஸ்நானன்; இவன் மரித்தோரிலிருந்து எழுந்தான்; ஆகையால், இவனிடத்தில் பலத்த செய்கைகள் விளங்குகிறது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 தன் சகோதரனாகிய பிலிப்புவின் மனைவி ஏரோதியாளினிமித்தம் யோவானைப்பிடித்துக் கட்டி காவலில் வைத்த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েরোদিয়ার অনুরোধেই তিনি একাজ কর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ারণ য়োহন হেরোদকে বার-বার বলতেন, ‘হেরোদিয়াকে তোমার ঐভাবে রাখা বৈধ ন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েরোদ এই জন্য য়োহনকে হত্যা করতে চেয়েছিলেন, কিন্তু তিনি লোকদের ভয় করতেন, কারণ সাধারণ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হনকে ভাববাদী বলে মান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রপর হেরোদের জন্মদিন এল, সেইউত্‌সবে হেরোদিয়ার মেয়ে, হেরোদ ও তাঁর অতিথিদের সামনে নেচে হেরোদ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ব খুশী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জন্য হেরোদ শপথ করে বললেন য়ে, সে যা চাইবে তিনি তাকে তাই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মেয়েটি তার মায়ের পরামর্শ অনুসারে বলল, ‘থালায় করে বাপ্তিস্মদাতা য়োহনের মাথাটা আমায় এনে দি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দিও রাজা হেরোদ এতে খুব দুঃখিত হলেন, তবু তিনি শপথ করেছিলেন বলে এবং যাঁরা তাঁর সঙ্গে খেতে বসে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সেই শপথের কথা শুনেছিলেন বলে সম্মানের কথা ভেবে তিনি তা দিতে হুকুম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সেইঅঞ্চলের লোকরা তাঁকে চিনতে পেরে সেইঅঞ্চলের সব জায়গায় লোকদের কাছে তাঁর আসার খবর রটিয়ে দ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িনি লোক পাঠিয়ে কারাগারের মধ্যে য়োহনের শিরশ্ছেদ কর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রপর য়োহনের মাথাটি থালায় করে নিয়ে এসে সেই মেয়েকে দেওয়া হলে, সে তা নিয়ে তার মায়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পর য়োহনের অনুগামীরা এসে তাঁর দেহটি নিয়ে গিয়ে কবর দিলেন৷ আর তাঁরা যীশুর কাছে গিয়ে সব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ীশু সব কথা শুনে একা একটা নৌকা করে সেখান থেকে রওনা হয়ে কোন এক নির্জন জায়গায় চলে গেলেন৷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া তা জানতে পেরে বিভিন্ন নগর থেকে বেরিয়ে হাঁটা পথ ধরে তাঁর সঙ্গ ধ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িনি নৌকা থেকে তীরে নেমে দেখলেন বহুলোক জড় হয়েছে, তাদের প্রতি তাঁর করুণা হল৷ তাদের মধ্যে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ুস্থ ছিল, তাদের সকলকে তিনি সুস্থ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ন্ধ্যা হলে শিষ্যরা তাঁর কাছে এসে বললেন, ‘এ জনহীন প্রান্তর আর এখন বেলাও শেষ হয়ে এল, এই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লোকেরা তাদের মধ্যে যাঁরা অসুস্থ ছিল তাদের সকলকে যীশুর কাছে নিয়ে এ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লে য়েতে বলুন, তারা য়েন গ্রামে গ্রামে গিয়ে নিজেদের জন্য খাবার কিনে নিতে পা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যীশু তাদের বললেন, ‘তাদের যাবার দরকার নেই, তোমরাইতাদের কিছু খেতে দা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খন তার শিষ্যরা তাঁকে বললেন, ‘এখানে আমাদের কাছে পাঁচখানা রুটি আর দুটো মাছ ছাড়া আর কিছুই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িনি তাঁদের বললেন, ‘ওগুলো আমার কাছে নিয়ে এস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রপর তিনি সেই লোকদের ঘাসের ওপর বসে য়েতে বললেন৷ পরে তিনি সেই পাঁচখানা রুটি ও দুটো মাছ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্গের দিকে তাকিয়ে সেইখাবারের জন্য ঈশ্বরকে ধন্যবাদ দিলেন৷ তারপর সেই রুটিটুকরো টুকরো কর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ষ্যদের হাতে পরিবেশন করার জন্য দিলেন৷ শিষ্যরা এক এক করে লোকদের তা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র লোকেরা সকলে খেয়ে পরিতৃপ্ত হল৷ পরে শিষ্যরা পড়ে থাকা খাবারের টুকরো-টাকরা তুলে নিলে ত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রোটি টুকরি ভর্তি হয়ে গে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াঁরা খেয়েছিল তাদের মধ্যে স্ত্রীলোক ও ছোট ছোট ছেলেমেয়ে ছাড়া পাঁচ হাজার পুরুষ মানুষ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তারা যীশুকে অনুরোধ করল, য়েন সেইরোগীরা কেবল তাঁর পোশাকের ঝালর স্পর্শ করতে পারে৷ আর যাঁরা স্পর্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রপরইযীশু তাঁর শিষ্যদের নৌকায় করে হ্রদের অপর পারে তাঁর সেখানে যাবার আগে তাদের পৌঁছাতে ব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পর তিনি লোকদের বিদায় জান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লোকদের বিদায় দিয়ে., প্রার্থনা করবার জন্য তিনি একা পাহাড়ে উঠে গেলেন৷ অন্ধকার হয়ে গেলেও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খানে একাই র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নৌকাটি তীর থেকে দূরে গিয়ে পড়েছিল, উল্টো হাওয়া বইতে থাকায় ঢেউয়ের ধাক্কায় ভীষণভাবে দুল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কাল তিনটে থেকে ছ’টার মধ্যে যীশুর শিষ্যরা নৌকায় ছিলেন৷ এমন সময় যীশু জলের উপর দিয়ে হেঁট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দের কাছে এ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ীশুকে হ্রদের জলের ওপর দিয়ে হেঁটে আসতে দেখে শিষ্যরা ভয়ে আঁতকে উঠলেন, তারা ‘ভূত, ভূত’ বলে ভ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ত্‌কার করে উঠ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সঙ্গে সঙ্গে যীশু তাঁদের বললেন, ‘এতো আমি! সাহস কর! ভয় করো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, তারাইসুস্থ 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এর উত্তরে পিতর তাঁকে বললেন, ‘প্রভু, এ যদি সত্যিই আপনি হন, তবে জলের ওপর দিয়ে আমাকেও আপন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তে আদেশ করু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যীশু বললেন, ‘এস৷’ পিতর তখন নৌকা থেকে নেমে জলের ওপর দিয়ে হাঁটতে হাঁটতে যীশুর দিকে এগো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কিন্তু যখন দেখলেন প্রচণ্ড ঝোড়ো বাতাস বইছে, তখন খুবই ভয় পেয়ে গেলেন৷ তিনি আস্তে আস্তে ডুব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লেন আর চিত্‌কার করে বললেন, ‘প্রভু, আমাকে বাঁচা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যীশু তখনইহাত বাড়িয়ে পিতরকে ধরে ফেলে বললেন, ‘হে অল্প-বিশ্বাসী! তুমি কেন সন্দেহ করল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যীশু ও পিতর নৌকায় উঠলে পর ঝোড়ো বাতাস থেম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াঁরা নৌকায় ছিলেন তাঁরা যীশুকে প্রণাম করে বললেন, ‘আপনি সত্যিইঈশ্বরের পুত্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াঁরা ্ব্রদ পার হয়ে গিনেষরত্ অঞ্চলে এ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েই সময় গালীলের শাসনকর্তা হেরোদ, যীশুর বিষয়শুনতেপ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িনি তাঁরচাকরদের বললেন, ‘এই লোক নিশ্চয়ই বাপ্তিস্মদাতা য়োহন৷ সে নিশ্চয়ইমৃত লোকদের মধ্য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ঁচে উঠেছে৷ আর সেইজন্যইএইসব অলৌকিক কাজ করতে পা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হেরোদই য়োহনকে গ্রেপ্তার করে কারাগারের মধ্যে শেকলে বেঁধে রেখেছিলেন৷ তাঁর ভাই ফিলিপেরস্ত্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2026-08-03T00:20:24Z</dcterms:created>
  <dcterms:modified xsi:type="dcterms:W3CDTF">2026-08-03T00:20:24Z</dcterms:modified>
  <dc:title>மத்தேயு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