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presProps" Target="presProps.xml"/>
  <Relationship Id="rId36" Type="http://schemas.openxmlformats.org/officeDocument/2006/relationships/viewProps" Target="viewProps.xml"/>
  <Relationship Id="rId3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வீது ஆசாரியனுக்குப் பிரதியுத்தரமாக: நான் புறப்படுகிறதற்கு முன் நேற்றும் முந்தாநாளும் ஸ்திரீகள் எங்களுக்கு விலக்கமாயிருந்தார்கள்; வாலிபருடைய அசம்பிகளும் சுத்தமாயிருக்கிறது; இன்றையதினம் வேறே அப்பம் பாத்திரத்தில் பிரதிஷ்டைபண்ணப்பட்டதினால், இது சாதாரணமாயிற்றே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வீது ஆசாரியனுக்குப் பிரதியுத்தரமாக: நான் புறப்படுகிறதற்கு முன் நேற்றும் முந்தாநாளும் ஸ்திரீகள் எங்களுக்கு விலக்கமாயிருந்தார்கள்; வாலிபருடைய அசம்பிகளும் சுத்தமாயிருக்கிறது; இன்றையதினம் வேறே அப்பம் பாத்திரத்தில் பிரதிஷ்டைபண்ணப்பட்டதினால், இது சாதாரணமாயிற்றே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வீது ஆசாரியனுக்குப் பிரதியுத்தரமாக: நான் புறப்படுகிறதற்கு முன் நேற்றும் முந்தாநாளும் ஸ்திரீகள் எங்களுக்கு விலக்கமாயிருந்தார்கள்; வாலிபருடைய அசம்பிகளும் சுத்தமாயிருக்கிறது; இன்றையதினம் வேறே அப்பம் பாத்திரத்தில் பிரதிஷ்டைபண்ணப்பட்டதினால், இது சாதாரணமாயிற்றே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கர்த்தருடைய சந்நிதியிலிருந்து எடுக்கப்பட்ட சமுகத்தப்பங்களைத்தவிர, வேறே அப்பம் அங்கே இராதபடியினால் ஆசாரியன் அவனுக்குப் பரிசுத்த அப்பத்தைக் கொடுத்தான்; அவைகள் எடுக்கப்படுகிற நாளிலே அதற்குப் பதிலாகச் சூடான அப்பம் வைக்கப்பட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கர்த்தருடைய சந்நிதியிலிருந்து எடுக்கப்பட்ட சமுகத்தப்பங்களைத்தவிர, வேறே அப்பம் அங்கே இராதபடியினால் ஆசாரியன் அவனுக்குப் பரிசுத்த அப்பத்தைக் கொடுத்தான்; அவைகள் எடுக்கப்படுகிற நாளிலே அதற்குப் பதிலாகச் சூடான அப்பம் வைக்கப்ப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கர்த்தருடைய சந்நிதியிலிருந்து எடுக்கப்பட்ட சமுகத்தப்பங்களைத்தவிர, வேறே அப்பம் அங்கே இராதபடியினால் ஆசாரியன் அவனுக்குப் பரிசுத்த அப்பத்தைக் கொடுத்தான்; அவைகள் எடுக்கப்படுகிற நாளிலே அதற்குப் பதிலாகச் சூடான அப்பம் வைக்கப்பட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வுலுடைய வேலைக்காரரில் ஏதோமியனாகிய தோவேக்கு என்னும் பேருள்ள ஒருவன் அன்றையதினம் அங்கே கர்த்தருடைய சந்நிதியில் தடைபட்டிருந்தான்; அவன் சவுலுடைய மேய்ப்பருக்குத் தலைவனாயிருந்த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வுலுடைய வேலைக்காரரில் ஏதோமியனாகிய தோவேக்கு என்னும் பேருள்ள ஒருவன் அன்றையதினம் அங்கே கர்த்தருடைய சந்நிதியில் தடைபட்டிருந்தான்; அவன் சவுலுடைய மேய்ப்பருக்குத் தலைவனாயிருந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ாவீது அகிமெலேக்கைப் பார்த்து: இங்கே உம்முடைய வசத்தில் ஒரு ஈட்டியானாலும் பட்டயமானாலும் இல்லையா? ராஜாவின் காரியம் அவசரமானபடியினால், என் பட்டயத்தையாகிலும், என் ஆயுதங்களையாகிலும், நான் எடுத்துக் கொண்டுவரவில்லை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ாவீது அகிமெலேக்கைப் பார்த்து: இங்கே உம்முடைய வசத்தில் ஒரு ஈட்டியானாலும் பட்டயமானாலும் இல்லையா? ராஜாவின் காரியம் அவசரமானபடியினால், என் பட்டயத்தையாகிலும், என் ஆயுதங்களையாகிலும், நான் எடுத்துக் கொண்டுவரவில்லை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ு நோபிலிருக்கிற ஆசாரியனாகிய அகிமெலேக்கினிடத்தில் போனான்; அகிமெலேக்கு நடுக்கத்தோடே தாவீதுக்கு எதிர்கொண்டுபோய்: ஒருவரும் உம்மோடே கூடவராமல், நீர் ஒண்டியாய் வருகிறது என்ன என்று அவனைக் கேட்ட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ஆசாரியன்: நீர் ஏலே பள்ளத்தாக்கிலே கொன்ற பெலிஸ்தனாகிய கோலியாத்தின் பட்டயம், இதோ, ஏபோத்துக்குப் பின்னாக ஒரு புடவையிலே சுருட்டி வைத்திருக்கிறது; அதை நீர் எடுக்க மனதானால் எடுத்துக்கொண்டுபோம், அதுவே அல்லாமல் வேறொன்றும் இல்லை என்றான்; அப்பொழுது தாவீது: அதற்கு நிகரில்லை; அதை எனக்கு தாரும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ஆசாரியன்: நீர் ஏலே பள்ளத்தாக்கிலே கொன்ற பெலிஸ்தனாகிய கோலியாத்தின் பட்டயம், இதோ, ஏபோத்துக்குப் பின்னாக ஒரு புடவையிலே சுருட்டி வைத்திருக்கிறது; அதை நீர் எடுக்க மனதானால் எடுத்துக்கொண்டுபோம், அதுவே அல்லாமல் வேறொன்றும் இல்லை என்றான்; அப்பொழுது தாவீது: அதற்கு நிகரில்லை; அதை எனக்கு தாரும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ஆசாரியன்: நீர் ஏலே பள்ளத்தாக்கிலே கொன்ற பெலிஸ்தனாகிய கோலியாத்தின் பட்டயம், இதோ, ஏபோத்துக்குப் பின்னாக ஒரு புடவையிலே சுருட்டி வைத்திருக்கிறது; அதை நீர் எடுக்க மனதானால் எடுத்துக்கொண்டுபோம், அதுவே அல்லாமல் வேறொன்றும் இல்லை என்றான்; அப்பொழுது தாவீது: அதற்கு நிகரில்லை; அதை எனக்கு தாரும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ன்றையதினம் தாவீது எழுந்து சவுலுக்குத் தப்பியோடி, காத்தின் ராஜாவாகிய ஆகீசிடத்தில் போன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ீசின் ஊழியக்காரர் அவனைப் பார்த்து: தேசத்து ராஜாவாகிய தாவீது இவன் அல்லவோ? சவுல் கொன்றது ஆயிரம், தாவீது கொன்றது பதினாயிரம் என்று இவனைக்குறித்தல்லவோ ஆடல் பாடலோடே கொண்டாடின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ீசின் ஊழியக்காரர் அவனைப் பார்த்து: தேசத்து ராஜாவாகிய தாவீது இவன் அல்லவோ? சவுல் கொன்றது ஆயிரம், தாவீது கொன்றது பதினாயிரம் என்று இவனைக்குறித்தல்லவோ ஆடல் பாடலோடே கொண்டாடின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ந்த வார்த்தைகளைத் தாவீது தன் மனதிலே வைத்துக்கொண்டு, காத்தின் ராஜாவாகிய ஆகீசுக்கு மிகவும் பயப்பட்ட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் கண்களுக்கு முன்பாகத் தன் முகநாடியை வேறுபடுத்தி, அவர்களிடத்தில் பித்தங்கொண்டவன்போலக் காண்பித்து, வாசற்கதவுகளிலே கீறிக்கொண்டிருந்து, தன் வாயிலிருந்து நுரையைத் தன் தாடியில் விழப்பண்ணிக் கொண்டிருந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் கண்களுக்கு முன்பாகத் தன் முகநாடியை வேறுபடுத்தி, அவர்களிடத்தில் பித்தங்கொண்டவன்போலக் காண்பித்து, வாசற்கதவுகளிலே கீறிக்கொண்டிருந்து, தன் வாயிலிருந்து நுரையைத் தன் தாடியில் விழப்பண்ணிக் கொண்டிருந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ஆகீஸ்: தன் ஊழியக்காரரை நோக்கி: இதோ, இந்த மனுஷன் பித்தங்கொண்டவன் என்று காண்கிறீர்களே; இவனை நீங்கள் என்னிடத்தில் கொண்டுவந்தது என்ன?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ு நோபிலிருக்கிற ஆசாரியனாகிய அகிமெலேக்கினிடத்தில் போனான்; அகிமெலேக்கு நடுக்கத்தோடே தாவீதுக்கு எதிர்கொண்டுபோய்: ஒருவரும் உம்மோடே கூடவராமல், நீர் ஒண்டியாய் வருகிறது என்ன என்று அவனைக் கேட்ட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ஆகீஸ்: தன் ஊழியக்காரரை நோக்கி: இதோ, இந்த மனுஷன் பித்தங்கொண்டவன் என்று காண்கிறீர்களே; இவனை நீங்கள் என்னிடத்தில் கொண்டுவந்தது என்ன?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க்கு முன்பாகப் பயித்திய சேஷ்டை செய்ய, நீங்கள் இவனைக் கொண்டுவருகிறதற்கு, பயித்தியக்காரர் எனக்குக் குறைவாயிருக்கிறார்களோ? இவன் என் வீட்டிலே வரலாமா எ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க்கு முன்பாகப் பயித்திய சேஷ்டை செய்ய, நீங்கள் இவனைக் கொண்டுவருகிறதற்கு, பயித்தியக்காரர் எனக்குக் குறைவாயிருக்கிறார்களோ? இவன் என் வீட்டிலே வரலாமா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ாவீது ஆசாரியனாகிய அகிமெலேக்கைப் பார்த்து: ராஜா எனக்கு ஒரு காரியத்தைக் கட்டளையிட்டு, நான் உன்னை அனுப்பின காரியமும் உனக்குக் கட்டளையிட்டதும் இன்னதென்று ஒருவரும் அறியாதிருக்கவேண்டும் என்று என்னோடே சொன்னான்; இன்ன இடத்திற்கு வரவேண்டும் என்று சேவகருக்குச் சொல்லியிருக்கிற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ாவீது ஆசாரியனாகிய அகிமெலேக்கைப் பார்த்து: ராஜா எனக்கு ஒரு காரியத்தைக் கட்டளையிட்டு, நான் உன்னை அனுப்பின காரியமும் உனக்குக் கட்டளையிட்டதும் இன்னதென்று ஒருவரும் அறியாதிருக்கவேண்டும் என்று என்னோடே சொன்னான்; இன்ன இடத்திற்கு வரவேண்டும் என்று சேவகருக்குச் சொல்லியிருக்கிற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ாவீது ஆசாரியனாகிய அகிமெலேக்கைப் பார்த்து: ராஜா எனக்கு ஒரு காரியத்தைக் கட்டளையிட்டு, நான் உன்னை அனுப்பின காரியமும் உனக்குக் கட்டளையிட்டதும் இன்னதென்று ஒருவரும் அறியாதிருக்கவேண்டும் என்று என்னோடே சொன்னான்; இன்ன இடத்திற்கு வரவேண்டும் என்று சேவகருக்குச் சொல்லியிருக்கிற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ோதும் உம்முடைய கையில் இருக்கிறது என்ன? ஐந்து அப்பமாகிலும், என்னவாகிலும், இருக்கிறதை என்கையிலே கொடும்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சாரியன் தாவீதுக்குப் பிரதியுத்தரமாக: பரிசுத்த அப்பம் இருக்கிறதே ஒழிய, சாதாரண அப்பம் என் கையில் இல்லை; வாலிபர் ஸ்திரீகளோடேமாத்திரம் சேராதிருந்தால் கொடுப்பேன் என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சாரியன் தாவீதுக்குப் பிரதியுத்தரமாக: பரிசுத்த அப்பம் இருக்கிறதே ஒழிய, சாதாரண அப்பம் என் கையில் இல்லை; வாலிபர் ஸ்திரீகளோடேமாத்திரம் சேராதிருந்தால் கொடுப்பேன்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6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ದಾವೀದನು ಯಾಜಕನಿಗೆ ಪ್ರತ್ಯುತ್ತರ ವಾಗಿ--ನಾನು ಹೊರಡುವದಕ್ಕಿಂತ ಮುಂಚೆ ನಿನ್ನೆಯೂ ಮೊನ್ನೆಯೂ ಸ್ತ್ರೀಯರು ನಮ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ೂರವಾ ಗಿದ್ದರು. ಯೌವನಸ್ಥರ ಪಾತ್ರೆಗಳು ಪರಿಶುದ್ಧವಾಗಿವೆ; ರೊಟ್ಟಿಯು ಈ ಹೊತ್ತು ಪಾತ್ರೆಯಲ್ಲಿ ಪರಿಶುದ್ಧ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ಲ್ಪಟ್ಟದ್ದಾಗಿದ್ದರೂ ಅದು ಒಂದು ವಿಧವಾಗಿ ಬಳಕೆಯಾಗಿದೆ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ಆಗ ಕರ್ತನ ಸನ್ನಿಧಿಯಿಂದ ತೆಗೆದುಕೊಳ್ಳಲ್ಪಟ್ಟ ಸಮ್ಮುಖದ ರೊಟ್ಟಿಗಳ ಹೊರತು ಬೇರೆ ರೊಟ್ಟಿಯು ಅಲ್ಲಿ ಇಲ್ಲದ್ದರ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ಜಕನು ಅವನಿಗೆ ಪರಿಶುದ್ಧ ರೊಟ್ಟಿಯನ್ನು ಕೊಟ್ಟನು. ಅವುಗಳನ್ನು ತೆಗೆದುಕೊಳ್ಳುವ ದಿವಸದಲ್ಲಿ ಅವುಗಳಿಗೆ ಬದಲ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ಿಸಿರೊಟ್ಟಿಗಳು ಇಡಲ್ಪಡ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ಆದರೆ ಸೌಲನ ಸೇವಕರಲ್ಲಿ ಎದೋಮ್ಯನಾದ ದೋಯೇಗ ನೆಂಬ ಹೆಸರುಳ್ಳ ಒಬ್ಬನು ಆ ದಿವಸ ಅಲ್ಲಿ ಕರ್ತನ ಮುಂದ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ಡೆಯಲ್ಪಟ್ಟಿದ್ದನು. ಅವನು ಸೌಲನ ಹಿಂಡು ಕಾಯುವವರಲ್ಲಿ ಮುಖ್ಯಸ್ಥನಾಗಿ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ಆಗ ದಾವೀದ ನು ಅಹೀಮೆಲೆಕನಿಗೆ--ನಿನ್ನ ಕೈಯಲ್ಲಿ ಈಟಿಯಾದರೂ ಕತ್ತಿಯಾದರೂ ಇಲ್ಲವೋ? ಯಾಕಂದರೆ ಅರಸನ ಕಾರ್ಯ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ಸರವಾದದ್ದರಿಂದ ನಾನು ನನ್ನ ಕತ್ತಿ ಯನ್ನಾದರೂ ಆಯುಧಗಳನ್ನಾದರೂ ತಕ್ಕೊಂಡು ಬರಲಿಲ್ಲ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ತರುವಾಯ ದಾವೀದನು ನೋಬ್‌ ಊರಲ್ಲಿದ್ದ ಯಾಜಕನಾದ ಅಹೀಮೆಲೆ ಕನ ಬಳಿಗೆ ಬಂದನು. ಅಹೀಮೆಲೆಕನು ದಾವೀದ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ಅದಕ್ಕೆ ಯಾಜಕನು--ನೀನು ಏಲಾ ತಗ್ಗಿನಲ್ಲಿ ಸಂಹರಿಸಿದ ಫಿಲಿಷ್ಟಿಯನಾದ ಗೊಲ್ಯಾ ತನ ಕತ್ತಿಯನ್ನು ಎಫೋದಿನ ಹಿಂದೆ ಒ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ಟ್ಟೆ ಯಲ್ಲಿ ಸುತ್ತಿ ಇಟ್ಟಿದೆ. ಅದನ್ನು ನೀನು ತೆಗೆದುಕೊಂಡರೆ ತೆಗೆದುಕೋ ಯಾಕಂದರೆ ಅದು ಒಂದೇ ಅಲ್ಲದೆ ಇಲ್ಲಿ ಬೇರೊ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ಲ್ಲ ಅಂದನು. ಅದಕ್ಕೆ ದಾವೀದನು ಅದರಂಥದ್ದು ಇನ್ನಿಲ್ಲ; ಅದನ್ನು ನನಗೆ ಕೊಡ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ದಾವೀದನು ಎದ್ದು ಆ ದಿನ ಸೌಲನ ಭಯದಿಂದ ಗತ್‌ ಊರಿನ ಅರಸನಾದ ಆಕೀಷನ ಬಳಿಗೆ ಓಡಿ ಬ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ಆಕೀಷನ ಸೇವಕರು ಅವನಿಗೆ--ಇವನು ದೇಶದ ಅರಸನಾದ ದಾವೀದನಲ್ಲವೋ? ಸೌಲನು ಸಾವಿರಗಳನ್ನೂ ದಾವೀದನು ಹತ್ತು ಸಾವಿರಗಳ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ಂಹರಿಸಿದನೆಂದು ಇವನನ್ನು ಕುರಿತು ನಾಟ್ಯದಲ್ಲಿ ಒಬ್ಬರಿಗೊಬ್ಬರು ಹಾಡಿದರಲ್ಲವೇ 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ಆಗ ದಾವೀದನು ಈ ಮಾತುಗಳನ್ನು ತನ್ನ ಹೃದಯದಲ್ಲಿ ಇಟ್ಟುಕೊಂಡು ಗತ್‌ ಊರಿನ ಅರಸನಾದ ಆಕೀಷನಿ ಗೋಸ್ಕರ ಮಹಾಭಯಸ್ಥನ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ಅವರ ಕಣ್ಣುಮುಂದೆ ತನ್ನ ಬುದ್ಧಿಯನ್ನು ಮಾರ್ಪಡಿಸಿ ತನ್ನನ್ನು ಹುಚ್ಚನ ಹಾಗೆ ತೋರಮಾಡಿ ದ್ವಾರದ ಕದ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ೆರೆಯುತ್ತಾ ತನ್ನ ಬಾಯಿಯ ಜೊಲ್ಲನ್ನು ತನ್ನ ಗಡ್ಡದ ಮೇಲೆ ಸುರಿಸಿಕೊಂಡ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ಆಗ ಆಕೀಷನು ತನ್ನ ಸೇವಕ ರಿಗೆ--ಇಗೋ, ಈ ಮನುಷ್ಯನು ಹುಚ್ಚು ಹಿಡಿದವ ನೆಂದು ನೋಡುತ್ತೀರಲ್ಲಾ. ಇವನನ್ನು ನನ್ನ ಬಳ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ದುರುಗೊಳ್ಳಬಂದಾಗ ಹೆದರಿ--ಒಬ್ಬರೂ ನಿನ್ನ ಸಂಗಡ ಬಾರದೆ ನೀನು ಒಂಟಿಯಾಗಿ ಬಂದದ್ದು ಏನೆಂದು ಅವನನ್ನು ಕೇ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ಏಕೆ ತೆಗೆದುಕೊಂಡು ಬಂದಿರಿ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ಹುಚ್ಚರು ನನಗೆ ಅವಶ್ಯವೆಂದು ಹುಚ್ಚು ಆಟ ಆಡಲು ಇವನನ್ನು ನನ್ನ ಮುಂದೆ ತೆಗೆದುಕೊಂಡು ಬಂದಿರೋ? ಇಂಥವನು ನ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ನೆಯಲ್ಲಿ ಬರಬೇಕೋ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ದಾವೀದನು ಯಾಜಕನಾದ ಅಹೀಮೆಲೆಕನಿಗೆ--ಅರಸನು ನನಗೆ ಒಂದು ಕಾರ್ಯವನ್ನು ಆಜ್ಞಾಪಿಸಿ--ನಾನು ಕಳುಹಿಸಿದ ಕಾರ್ಯವು ನಿನ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ಜ್ಞಾಪಿಸಿದ್ದು ಇಂಥಾದ್ದೆಂದು ಒಬ್ಬರಿಗೂ ತಿಳಿಯ ಬಾರದೆಂದು ನನಗೆ ಹೇಳಿದನು. ಇಂಥಿಂಥ ಸ್ಥಳಗಳಿಗೆ ಹೋಗಬೇಕೆಂದು ನಾ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ನ್ನ ಕೆಲಸದವರಿಗೆ ನೇಮಿಸ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ಈಗ ನಿನ್ನ ಕೈಯಲ್ಲಿ ಏನಾದರೂ ಉಂಟೋ? ಐದು ರೊಟ್ಟಿಗಳನ್ನಾದರೂ ನಿನಗೆ ದೊರಕಿದ ಯಾವದನ್ನಾದರೂ ನನಗೆ ಕೊಡ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ಯಾಜಕನು ದಾವೀದನಿಗೆ ಪ್ರತ್ಯುತ್ತರ ವಾಗಿ--ಪರಿಶುದ್ಧ ರೊಟ್ಟಿಯ ಹೊರತಾಗಿ ನನ್ನ ಕೈಯಲ್ಲಿ ಬಳಕೆಯಾದ ರೊಟ್ಟಿ ಒಂದಾದರ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ಲ್ಲ; ಯೌವನ ಸ್ಥರು ಸ್ತ್ರೀಯರ ಬಳಿಗೆ ಸೇರದಿದ್ದರೆ ಅದು ಆಗಲಿ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2026-06-03T09:02:28Z</dcterms:created>
  <dcterms:modified xsi:type="dcterms:W3CDTF">2026-06-03T09:02:28Z</dcterms:modified>
  <dc:title>1 சாமுவேல் : 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