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ங்கள் தேவனாகிய கர்த்தர் உங்களுக்குச் சொன்னபடியே, நீங்கள் அவர்களுடைய தேசத்தைக் கட்டிக்கொள்ளும்படிக்கு, உங்கள் தேவனாகிய கர்த்தர் தாமே அவர்களை உங்களுக்கு முன்பாகத் துரத்தி, உங்கள் பார்வையினின்று அகற்றிப்போடுவார்.]]></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ங்கள் தேவனாகிய கர்த்தர் உங்களுக்குச் சொன்னபடியே, நீங்கள் அவர்களுடைய தேசத்தைக் கட்டிக்கொள்ளும்படிக்கு, உங்கள் தேவனாகிய கர்த்தர் தாமே அவர்களை உங்களுக்கு முன்பாகத் துரத்தி, உங்கள் பார்வையினின்று அகற்றிப்போடுவா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மோசேயின் நியாயப்பிரமாண புஸ்தகத்தில் எழுதியிருக்கிறதைவிட்டு, வலதுபுறமாகிலும் இடதுபுறமாகிலும் விலகிப்போகாமல், அதையெல்லாம் கைக்கொள்ளவும் செய்யவும் நிர்ணயம் பண்ணிக்கொள்ளுங்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மோசேயின் நியாயப்பிரமாண புஸ்தகத்தில் எழுதியிருக்கிறதைவிட்டு, வலதுபுறமாகிலும் இடதுபுறமாகிலும் விலகிப்போகாமல், அதையெல்லாம் கைக்கொள்ளவும் செய்யவும் நிர்ணயம் பண்ணிக்கொள்ளுங்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க்குள்ளே மீதியாயிருக்கிற இந்த ஜாதிகளோடு கலவாமலும், அவர்களுடைய தேவர்களின் பேரை நினையாமலும், அவைகளைக்கொண்டு ஆணையிடாமலும், அவைகளைச் சேவியாமலும், பணிந்துகொள்ளாமலும் இருக்கும்படி எச்சரிக்கையாயிருங்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க்குள்ளே மீதியாயிருக்கிற இந்த ஜாதிகளோடு கலவாமலும், அவர்களுடைய தேவர்களின் பேரை நினையாமலும், அவைகளைக்கொண்டு ஆணையிடாமலும், அவைகளைச் சேவியாமலும், பணிந்துகொள்ளாமலும் இருக்கும்படி எச்சரிக்கையாயிருங்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ந்நாள்மட்டும் நீங்கள் செய்ததுபோல, உங்கள் தேவனாகிய கர்த்தரைப் பற்றிக்கொண்டிருங்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கர்த்தர் உங்களுக்கு முன்பாகப் பெரியவைகளும் பலத்தவைகளுமான ஜாதிகளைத் துரத்தியிருக்கிறார்; இந்நாள்மட்டும் ஒருவரும் உங்களுக்கு முன்பாக நிற்கவில்லை.]]></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கர்த்தர் உங்களுக்கு முன்பாகப் பெரியவைகளும் பலத்தவைகளுமான ஜாதிகளைத் துரத்தியிருக்கிறார்; இந்நாள்மட்டும் ஒருவரும் உங்களுக்கு முன்பாக நிற்கவில்லை.]]></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ங்களில் ஒருவன் ஆயிரம்பேரைத் துரத்துவான்; உங்கள் தேவனாகிய கர்த்தர் உங்களுக்குச் சொன்னபடி, அவர்தாமே உங்களுக்காக யுத்தம்பண்ணுகிறா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 இஸ்ரவேலைச் சுற்றிலும் இருந்த அவர்களுடைய எல்லாச் சத்துருக்களாலும் யுத்தமில்லாபடிக்கு இளைப்பாறப்பண்ணி அநேகநாள் சென்றபின்பு, யோசுவா வயது சென்று முதிர்ந்தவனானபோ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ங்களில் ஒருவன் ஆயிரம்பேரைத் துரத்துவான்; உங்கள் தேவனாகிய கர்த்தர் உங்களுக்குச் சொன்னபடி, அவர்தாமே உங்களுக்காக யுத்தம்பண்ணுகிறார்.]]></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உங்கள் தேவனாகிய கர்த்தரில் அன்புகூரும்படி, உங்கள் ஆத்துமாக்களைக் குறித்து மிகவும் எச்சரிக்கையாயிருங்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ங்கள் பின்வாங்கிப்போய், உங்களுக்குள்ளே மீதியாயிருக்கிற இந்த ஜாதிகளைச் சேர்ந்து, அவர்களோடே சம்பந்தம் கலந்து, நீங்கள் அவர்களிடத்திலும் அவர்கள் உங்களிடத்திலும் உறவாடினா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ங்கள் பின்வாங்கிப்போய், உங்களுக்குள்ளே மீதியாயிருக்கிற இந்த ஜாதிகளைச் சேர்ந்து, அவர்களோடே சம்பந்தம் கலந்து, நீங்கள் அவர்களிடத்திலும் அவர்கள் உங்களிடத்திலும் உறவாடினா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ங்கள் தேவனாகிய கர்த்தர் இனி இந்த ஜாதிகளை உங்களுக்கு முன்பாகத் துரத்திவிடமாட்டார் என்றும், உங்கள் தேவனாகிய கர்த்தர் உங்களுக்குக் கொடுத்த இந்த நல்ல தேசத்திலிருந்து அழிந்துபோகுமட்டும் அவர்கள் உங்களுக்குக் கண்ணியாகவும், வலையாகவும், உங்கள் விலாக்களுக்குச் சவுக்காகவும், உங்கள் கண்களுக்கு முள்ளுகளாகவும் இருப்பார்கள் என்றும் நிச்சயமாய் அறியுங்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ங்கள் தேவனாகிய கர்த்தர் இனி இந்த ஜாதிகளை உங்களுக்கு முன்பாகத் துரத்திவிடமாட்டார் என்றும், உங்கள் தேவனாகிய கர்த்தர் உங்களுக்குக் கொடுத்த இந்த நல்ல தேசத்திலிருந்து அழிந்துபோகுமட்டும் அவர்கள் உங்களுக்குக் கண்ணியாகவும், வலையாகவும், உங்கள் விலாக்களுக்குச் சவுக்காகவும், உங்கள் கண்களுக்கு முள்ளுகளாகவும் இருப்பார்கள் என்றும் நிச்சயமாய் அறியுங்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உங்கள் தேவனாகிய கர்த்தர் இனி இந்த ஜாதிகளை உங்களுக்கு முன்பாகத் துரத்திவிடமாட்டார் என்றும், உங்கள் தேவனாகிய கர்த்தர் உங்களுக்குக் கொடுத்த இந்த நல்ல தேசத்திலிருந்து அழிந்துபோகுமட்டும் அவர்கள் உங்களுக்குக் கண்ணியாகவும், வலையாகவும், உங்கள் விலாக்களுக்குச் சவுக்காகவும், உங்கள் கண்களுக்கு முள்ளுகளாகவும் இருப்பார்கள் என்றும் நிச்சயமாய் அறியுங்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இதோ, இன்று நான் பூலோகத்தார் எல்லாரும் போகிற வழியே போகிறேன்; உங்கள் தேவனாகிய கர்த்தர் உங்களுக்காகச் சொன்ன நல்வார்த்தைகளிலெல்லாம் ஒருவார்த்தையும் தவறிப்போகவில்லை என்பதை உங்கள் முழு இருதயத்தாலும் உங்கள் முழு ஆத்துமாவாலும் அறிந்திருக்கிறீர்கள்; அவைகளெல்லாம் உங்களுக்கு நிறைவேறிற்று; அவைகளில் ஒருவார்த்தையும் தவறிப்போகவில்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இதோ, இன்று நான் பூலோகத்தார் எல்லாரும் போகிற வழியே போகிறேன்; உங்கள் தேவனாகிய கர்த்தர் உங்களுக்காகச் சொன்ன நல்வார்த்தைகளிலெல்லாம் ஒருவார்த்தையும் தவறிப்போகவில்லை என்பதை உங்கள் முழு இருதயத்தாலும் உங்கள் முழு ஆத்துமாவாலும் அறிந்திருக்கிறீர்கள்; அவைகளெல்லாம் உங்களுக்கு நிறைவேறிற்று; அவைகளில் ஒருவார்த்தையும் தவறிப்போகவில்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இதோ, இன்று நான் பூலோகத்தார் எல்லாரும் போகிற வழியே போகிறேன்; உங்கள் தேவனாகிய கர்த்தர் உங்களுக்காகச் சொன்ன நல்வார்த்தைகளிலெல்லாம் ஒருவார்த்தையும் தவறிப்போகவில்லை என்பதை உங்கள் முழு இருதயத்தாலும் உங்கள் முழு ஆத்துமாவாலும் அறிந்திருக்கிறீர்கள்; அவைகளெல்லாம் உங்களுக்கு நிறைவேறிற்று; அவைகளில் ஒருவார்த்தையும் தவறிப்போகவில்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 இஸ்ரவேலைச் சுற்றிலும் இருந்த அவர்களுடைய எல்லாச் சத்துருக்களாலும் யுத்தமில்லாபடிக்கு இளைப்பாறப்பண்ணி அநேகநாள் சென்றபின்பு, யோசுவா வயது சென்று முதிர்ந்தவனானபோ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ப்பொழுதும் உங்கள் தேவனாகிய கர்த்தர் உங்களோடே சொன்ன நல்ல காரியம் எல்லாம் உங்களிடத்திலே எப்படி நிறைவேறிற்றோ, அப்படியே, உங்கள் தேவனாகிய கர்த்தர் உங்களுக்குக் கட்டளையிட்ட அவருடைய உடன்படிக்கையை நீங்கள் மீறி, அந்நிய தேவர்களைச் சேவித்து, அவைகளைப் பணிந்து கொள்ளுங்காலத்தில்,]]></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ப்பொழுதும் உங்கள் தேவனாகிய கர்த்தர் உங்களோடே சொன்ன நல்ல காரியம் எல்லாம் உங்களிடத்திலே எப்படி நிறைவேறிற்றோ, அப்படியே, உங்கள் தேவனாகிய கர்த்தர் உங்களுக்குக் கட்டளையிட்ட அவருடைய உடன்படிக்கையை நீங்கள் மீறி, அந்நிய தேவர்களைச் சேவித்து, அவைகளைப் பணிந்து கொள்ளுங்காலத்தில்,]]></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ங்கள் தேவனாகிய கர்த்தர் உங்களுக்குக் கொடுத்த இந்த நல்ல தேசத்திலிருந்து உங்களை நிர்மூலமாக்குமட்டும், கர்த்தர் உங்கள்மேல் சகல தீமையான காரியங்களையும் வரப்பண்ணுவார்; கர்த்தருடைய கோபம் உங்கள்மேல் பற்றியெரியும்; அவர் உங்களுக்குக் கொடுத்த நல்ல தேசத்திலிருந்து நீங்கள் சீக்கிரமாய் அழிந்துபோவீர்கள் என்றா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ங்கள் தேவனாகிய கர்த்தர் உங்களுக்குக் கொடுத்த இந்த நல்ல தேசத்திலிருந்து உங்களை நிர்மூலமாக்குமட்டும், கர்த்தர் உங்கள்மேல் சகல தீமையான காரியங்களையும் வரப்பண்ணுவார்; கர்த்தருடைய கோபம் உங்கள்மேல் பற்றியெரியும்; அவர் உங்களுக்குக் கொடுத்த நல்ல தேசத்திலிருந்து நீங்கள் சீக்கிரமாய் அழிந்துபோவீர்கள் என்றா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ங்கள் தேவனாகிய கர்த்தர் உங்களுக்குக் கொடுத்த இந்த நல்ல தேசத்திலிருந்து உங்களை நிர்மூலமாக்குமட்டும், கர்த்தர் உங்கள்மேல் சகல தீமையான காரியங்களையும் வரப்பண்ணுவார்; கர்த்தருடைய கோபம் உங்கள்மேல் பற்றியெரியும்; அவர் உங்களுக்குக் கொடுத்த நல்ல தேசத்திலிருந்து நீங்கள் சீக்கிரமாய் அழிந்துபோவீர்கள்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யோசுவா இஸ்ரவேலின் மூப்பரையும், தலைவரையும், நியாயாதிபதிகளையும், அதிபதிகளையும், மற்ற எல்லாரையும் அழைப்பித்து, அவர்களை நோக்கி: நான் வயது சென்று முதிர்ந்தவனானே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யோசுவா இஸ்ரவேலின் மூப்பரையும், தலைவரையும், நியாயாதிபதிகளையும், அதிபதிகளையும், மற்ற எல்லாரையும் அழைப்பித்து, அவர்களை நோக்கி: நான் வயது சென்று முதிர்ந்தவனா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உங்கள் தேவனாகிய கர்த்தர் உங்களுக்கு முன்பாக இந்தச் சகல ஜாதிகளுக்கும் செய்த யாவையும் நீங்கள் கண்டீர்கள்; உங்கள் தேவனாகிய கர்த்தர் தாமே உங்களுக்காக யுத்தம்பண்ணினா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உங்கள் தேவனாகிய கர்த்தர் உங்களுக்கு முன்பாக இந்தச் சகல ஜாதிகளுக்கும் செய்த யாவையும் நீங்கள் கண்டீர்கள்; உங்கள் தேவனாகிய கர்த்தர் தாமே உங்களுக்காக யுத்தம்பண்ணினார்.]]></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ருங்கள், யோர்தான் முதல் நான் நிர்மூலமாக்கினவைகளும், மேற்கிலுள்ள பெரிய சமுத்திரமட்டும் இன்னும் மீதியாயிருக்கிறவைகளுமான சகல ஜாதிகளின் தேசத்தையும் சீட்டுப்போட்டு; உங்களுக்கு, உங்கள் கோத்திரங்களுக்குத் தக்கதாய், சுதந்தரமாகப் பங்கிட்டே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ருங்கள், யோர்தான் முதல் நான் நிர்மூலமாக்கினவைகளும், மேற்கிலுள்ள பெரிய சமுத்திரமட்டும் இன்னும் மீதியாயிருக்கிறவைகளுமான சகல ஜாதிகளின் தேசத்தையும் சீட்டுப்போட்டு; உங்களுக்கு, உங்கள் கோத்திரங்களுக்குத் தக்கதாய், சுதந்தரமாகப் பங்கி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8013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சுவா : 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మీ దేవుడైన యెహోవాయే వారిని మీ యెదుట నిలువ కుండ వెళ్లగొట్టిన తరువాత మీ దేవుడైన యెహోవా మీ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లవిచ్చినట్లు మీరు వారి దేశమును స్వాధీన పరచుకొందు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కాబట్టి మీరు మోషే ధర్మశాస్త్ర గ్రంథములో వ్రాయబడినదంతటిని గైకొని అనుసరించు టకు మనస్సు దృఢ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సికొని, యెడమకు గాని కుడికి గాని దానినుండి తొలగిపో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మీయొద్ద మిగిలియున్న యీజనుల సహవాసము చేయక వారి దేవతల పేళ్లను ఎత్తక వాటి తోడని ప్రమాణము చేయక వాటి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జింపక వాటికి నమస్కరింప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మీరు నేటివరకు చేసినట్లు మీ దేవుడైన యెహోవాను హత్తుకొని యుండవ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యెహోవా బలముగల గొప్ప జనములను మీ యెదుట నుండి కొట్టివేసియున్నాడు, మీ యెదుట నేటివరకును ఏ మనుష్యు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లిచియుండలే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మీ దేవుడైన యెహోవా మీకిచ్చిన మాటచొప్పున తానే మీకొరకు యుద్ధము చేయువాడు గనుక మీలో ఒకడు వేయిమం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చుట్టునున్న వారి శత్రువులలో ఎవరును వారి మీదికి రాకుండ యెహోవా ఇశ్రాయేలీయులకు నెమ్మది కలు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తరు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కాబట్టి మీరు బహు జాగ్రత్తపడి మీ దేవు డైన యెహోవాను ప్రేమింపవ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అయితే మీరు వెనుకకు తొలగి మీయొద్ద మిగిలి యున్న యీ జనములను హత్తుకొని వారితో వియ్యమంది, వారి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రును మీతో వారును సాంగత్యము చేసిన యెడ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మీ దేవుడైన యెహోవా మీ యెదుటనుండి యీ జనములను కొట్టివేయుట మానును. మీ దేవుడైన యెహోవా మీకిచ్చిన 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చి దేశములో ఉండకుండ మీరు నశించువరకు వారు మీకు ఉరిగాను బోనుగాను మీ ప్రక్కల మీద కొరడాలుగాను 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న్నులలో ముళ్లుగాను ఉందు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ఇదిగో నేడు నేను సర్వ లోకుల మార్గమున వెళ్లుచున్నాను. మీ దేవుడైన యెహోవా మీ విషయమై సెలవిచ్చిన మం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టలన్నిటిలో ఒక్కటియైనను తప్పియుండలేదని మీరు అనుభవ పూర్వకముగా ఎరుగుదురు; అవి అన్నియు మీకు కలిగె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టిలో ఒక్కటియైనను తప్పియుండలే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జేసినమీదట అనేక దినములైన తరువాత యెహోషువ బహు సంవత్సరములుగల వృద్ధుడా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అయితే మీ దేవుడైన యెహోవా మీతో చెప్పిన మేలంతయు మీకు కలిగిన ప్రకారము మీ దేవుడైన యెహోవా మీ కి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 మంచి దేశములో ఉండకుండ ఆయన మిమ్ము నశింపజేయువరకు యెహోవా మీ మీదికి కీడంతయు రాజే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మీరు మీ దేవుడైన యెహోవా మీకు నియ మించిన ఆయన నిబంధనను మీరి యితర దేవతలను పూజించి వాటి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మస్కరించినయెడల యెహోవా కోపము మీ మీద మండును గనుక ఆయన మీకిచ్చిన యీ మంచి దేశ ములో నుండ కుండ మీ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శీఘ్రముగా నశించి పోవుదు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అప్పు డతడు ఇశ్రాయేలీయులనందరిని వారి పెద్దలను వారి ముఖ్యులను వారి న్యాయాధిపతులను వారి నాయకు 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లిపించి వారితో ఇట్లనెనునేను బహు సంవ త్సరములు గడచిన ముసలివా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మీ దేవుడైన యెహోవా మీ నిమిత్తము సమస్తజనములకు చేసిన దంతయు మీరు చూచితిరి. మీ నిమిత్తము యుద్ధ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సినవాడు మీ దేవుడైన యెహో వా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చూడుడి, యొర్దాను మొదలుకొని తూర్పు దిక్కున మహాసముద్రము వరకు నేను నిర్మూలము చేసిన సమస్త జనము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శమును, మీ గోత్రముల స్వాస్థ్యముమధ్య మిగిలియున్న యీ జనముల దేశమును మీకు వంతుచీట్లవలన పంచిపెట్టితి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3]]></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2026-06-18T12:18:25Z</dcterms:created>
  <dcterms:modified xsi:type="dcterms:W3CDTF">2026-06-18T12:18:25Z</dcterms:modified>
  <dc:title>யோசுவா : 23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