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் மேலே சுமந்ததைப்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்னு கூ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ொஞ்சுவதை கெஞ்சுவதைப்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கூ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ஆற்றுவதை தேற்றுவதை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்னு கூ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ணீரை துடைச்சதை பார்த்தா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ன்னு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ப்பட்தை கேட்டதை பார்த்தா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்னு கூப்பிடத்தான் ஆ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ஏந்துவதை தாங்குவதை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இரக்கட்தை உருக்கத்த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்னு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்னு கூப்பிட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கூப்பிடத்தான் ஆ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கூப்பிட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கூப்பிடுவேன்-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ன்னு கூ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வில் என்னை சுமந்ததைப்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ன்னு கூ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2026-07-30T14:19:58Z</dcterms:created>
  <dcterms:modified xsi:type="dcterms:W3CDTF">2026-07-30T14:19:58Z</dcterms:modified>
  <dc:title>துதிப் பாடல்கள் : 688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