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Thy blood and righteousness
My beauty are, my glorious dress;
'Midst flaming worlds, in these arrayed,
With joy shall I lift up my h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, from the dust of death, I rise
To take my mansion in the skies;
E'en then shall this be all my plea—
Jesus hath lived and died for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old shall I stand in that great day,
For who aught to my charge shall lay,
While, through Thy blood, absolved
I am
From sin's tremendous curse and
shame 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is spotless robe the same appears
When ruined nature sinks in years:
No age can change its glorious hue;
The robe of Christ is ever ne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let the dead now hear Thy voice !
Bid, Lord, Thy banished ones rejoice:
Their beauty this their glorious dress,
Jesus, Thy blood and righteous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2026-07-30T21:55:57Z</dcterms:created>
  <dcterms:modified xsi:type="dcterms:W3CDTF">2026-07-30T21:55:57Z</dcterms:modified>
  <dc:title>Hymn : 177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