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ுகள் அநேகம் காத்து ஜெபித்த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அருளும் ஆசீர்வாதமே பெறுவ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மாரி பொழிய ஜெபித்து கண்ணீர் சிந்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ழைத்து வேர்வை சிந்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த்தம் சிந்திட வா (உந்தன்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ரிசான நிலத்தை பண்படுத்துங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ந்து கட்டுவோம் வந்து சேருங்கள் – இன்ற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ம் கைக்கொள்ளும் நீதியின் ஜன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ே வந்திட வாசல் திறவுங்கள் இன்றே (பின்மாரி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சத்தின் ஜனங்களே திடனடையுங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கிரியைகள் தேவன் அறிவ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ொல்கிறார் வேலை நடத்துங்கள் – இன்ற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ந்தின ஆலயம் மகிமை பெரிய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னையின் கர்த்தர் உடனிருக்கிறார் பயமேன் (பின்மாரி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பெலனும் கொஞ்சமாயின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வசன வழியில் நடந்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ை மறுதலியாமல் வாழ்ந்தால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க்கு முன்னே திறந்த வாசல் அநுகூல வாச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வரும் என்றும் பூட்டிட முடியா பெரிய வாச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ம்பகால துரித சுதந்திர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ிவில் பெறாது ஆசிவாதமே அறிவ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2026-07-09T07:18:37Z</dcterms:created>
  <dcterms:modified xsi:type="dcterms:W3CDTF">2026-07-09T07:18:37Z</dcterms:modified>
  <dc:title>துதிப் பாடல்கள் : 641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