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for all things are ready ! 'Tis a banquet of love ;
Here's a free invitation from the Master above : 
It is written in crimson, drawn from Calvary's flood, 
From the wonderful fountain of the 
soul-cleansing bloo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hat fulness in Jesus ! Oh, what gladness to know, 
Though our sins be as scarlet, He'll make them as sno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, for all things are ready ! 
Heaven's bounty is spread ; 
Take the cup of salvation, take the 
life-giving bread : 
Come, though poor and unworthy; 
come, though sinful and weak ; 
'Tis the hungry and thirsty whom the 
Master doth seek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, for all things are ready ! here's 
a robe, snowy white, 
Fairer far than the raiment of the 
angels of light : 
For the beauty of Jesus will thy 
covering be ;
Only ask for this garment, 'twill be given to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2026-07-30T15:56:32Z</dcterms:created>
  <dcterms:modified xsi:type="dcterms:W3CDTF">2026-07-30T15:56:32Z</dcterms:modified>
  <dc:title>Hymn : 405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