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1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லேசான காரியம், உமக்கது லேசான காரியம் ( 2 )     	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ெலன் உள்ளவன், பெலன் அற்றவன்
பெலன் உள்ளவன், பெலன் இல்லாதவன்
யாராய் இருந்தாலும் உதவிகள் செய்வது
லேசான காரியம், உமக்கது லேசான காரியம்              	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மண்ணைப் பிசைந்து மனிதனைப் படைப்பது லேசான காரியம் (2)
மண்ணான மனுவுக்கு மன்னாவை அழிப்பது லேசான காரியம் (2)
உமக்கது, லேசான காரியம் --- பெலன் உள்ளவன்
2. உயிர் அற்ற சடலத்தை உயிர் பெற செய்வது லேசான காரியம் (2)
தீராத நோய்களை வார்த்தையால் தீர்ப்பதும் லேசான காரியம் (2)
உமக்கது, லேசான காரியம் --- பெலன் உள்ளவன்
3. இடறிய மீனவனை சீஷனாய் மாற்றுவது லேசான காரியம் (2)
இடையனை கோமகனாய் அரியணை ஏற்றுவதும் லேசான காரியம் (2)
உமக்கது, லேசான காரியம் --- பெலன் உள்ளவ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2026-07-25T11:44:28Z</dcterms:created>
  <dcterms:modified xsi:type="dcterms:W3CDTF">2026-07-25T11:44:28Z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