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து எல்லாம் யாக்கோபுடைய மீறுதலினிமித்தமும், இஸ்ரவேல் வம்சத்தாருடைய பாவங்களினிமித்தமும் சம்பவிக்கும்; யாக்கோபின் மீறுதலுக்குக் காரணமென்ன? சமாரியா அல்லவோ? யூதாவின் மேடைகளுக்கு காரணமென்ன? எருசலேம் அல்லவோ?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து எல்லாம் யாக்கோபுடைய மீறுதலினிமித்தமும், இஸ்ரவேல் வம்சத்தாருடைய பாவங்களினிமித்தமும் சம்பவிக்கும்; யாக்கோபின் மீறுதலுக்குக் காரணமென்ன? சமாரியா அல்லவோ? யூதாவின் மேடைகளுக்கு காரணமென்ன? எருசலேம் அல்லவோ?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து எல்லாம் யாக்கோபுடைய மீறுதலினிமித்தமும், இஸ்ரவேல் வம்சத்தாருடைய பாவங்களினிமித்தமும் சம்பவிக்கும்; யாக்கோபின் மீறுதலுக்குக் காரணமென்ன? சமாரியா அல்லவோ? யூதாவின் மேடைகளுக்கு காரணமென்ன? எருசலேம் அல்லவோ?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கையால் நான் சமாரியாவை வெளியான மண்மேடும், திராட்சச்செடி நடுகிற நிலமுமாக்கி, அதின் கற்களைப் பள்ளத்தாக்கிலே புரண்டுவிழப்பண்ணி அதின் அஸ்திபாரங்களைத்திறந்து வைப்பே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கையால் நான் சமாரியாவை வெளியான மண்மேடும், திராட்சச்செடி நடுகிற நிலமுமாக்கி, அதின் கற்களைப் பள்ளத்தாக்கிலே புரண்டுவிழப்பண்ணி அதின் அஸ்திபாரங்களைத்திறந்து வைப்பே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தின் சுபாவங்கள் எல்லாம் நொறுக்கப்படும்; அதின் பணையங்கள் எல்லாம் அக்கினியால் எரித்துப்போடப்படும்; அதின் விக்கிரகங்களை எல்லாம் பாழாக்குவேன்; வேசிப்பணையத்தினால் சேர்க்கப்பட்டது, திரும்ப வேசிப்பணையமாய்ப் போகும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தின் சுபாவங்கள் எல்லாம் நொறுக்கப்படும்; அதின் பணையங்கள் எல்லாம் அக்கினியால் எரித்துப்போடப்படும்; அதின் விக்கிரகங்களை எல்லாம் பாழாக்குவேன்; வேசிப்பணையத்தினால் சேர்க்கப்பட்டது, திரும்ப வேசிப்பணையமாய்ப் போகும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தின் சுபாவங்கள் எல்லாம் நொறுக்கப்படும்; அதின் பணையங்கள் எல்லாம் அக்கினியால் எரித்துப்போடப்படும்; அதின் விக்கிரகங்களை எல்லாம் பாழாக்குவேன்; வேசிப்பணையத்தினால் சேர்க்கப்பட்டது, திரும்ப வேசிப்பணையமாய்ப் போகும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தினிமித்தம் நான் புலம்பி அலறுவேன்; பறிகொடுத்தவனாகவும் அம்மணமாகவும் நடப்பேன்; நான் ஓரிகளைப்போல ஊளையிட்டு, ஆந்தைகளைப்போல அலறுவே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தினிமித்தம் நான் புலம்பி அலறுவேன்; பறிகொடுத்தவனாகவும் அம்மணமாகவும் நடப்பேன்; நான் ஓரிகளைப்போல ஊளையிட்டு, ஆந்தைகளைப்போல அலறுவே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யோதாம், ஆகாஸ், எசேக்கியா என்னும் யூதா ராஜாக்களுடைய நாட்களில், மொரேசா ஊரானாகிய மீகாவுக்கு உண்டானதும், அவன் சமாரியாவுக்கும் எருசலேமுக்கும் விரோதமாய்த் தரிசித்ததுமான கர்த்தருடைய வார்த்தை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தின் காயம் ஆறாதது; அது யூதாமட்டும் வந்தது; என் ஜனத்தின் வாசலாகிய எருசலேம்மட்டும் வந்தெட்டினது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தின் காயம் ஆறாதது; அது யூதாமட்டும் வந்தது; என் ஜனத்தின் வாசலாகிய எருசலேம்மட்டும் வந்தெட்டினது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தைக் காத்பட்டணத்திலே அறிவியாதேயுங்கள். அழவே வேண்டாம்; பெத்அப்ராவிலே புழுதியில் புரளு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தைக் காத்பட்டணத்திலே அறிவியாதேயுங்கள். அழவே வேண்டாம்; பெத்அப்ராவிலே புழுதியில் புரளு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சாப்பீரில் குடியிருக்கிறவளே, வெட்கத்துடன் அம்மணமாய் அப்பாலே போ; சாயனானில் குடியிருக்கிறவன் வெளியே வருவதில்லை; பெத்ஏசேலின் புலம்பல் உங்களுக்கு அடைக்கலமாயிராது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சாப்பீரில் குடியிருக்கிறவளே, வெட்கத்துடன் அம்மணமாய் அப்பாலே போ; சாயனானில் குடியிருக்கிறவன் வெளியே வருவதில்லை; பெத்ஏசேலின் புலம்பல் உங்களுக்கு அடைக்கலமாயிராது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ாரோத்தில் குடியிருக்கிறவள் நன்மை வருமென்று எதிர்பார்த்திருந்தாள்; ஆனாலும் தீமை கர்த்தரிடத்திலிருந்து எருசலேமின் வாசல்வரைக்கும் வந்தது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ாரோத்தில் குடியிருக்கிறவள் நன்மை வருமென்று எதிர்பார்த்திருந்தாள்; ஆனாலும் தீமை கர்த்தரிடத்திலிருந்து எருசலேமின் வாசல்வரைக்கும் வந்தது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லாகீசில் குடியிருக்கிறவளே வேகமான குதிரைகளை இரதத்திலே பூட்டு; நீயே சீயோன் குமாரத்தியின் பாவத்துக்குக் காரணி; உன்னிடத்தில் இஸ்ரவேலின் பாதகங்கள் காணப்பட்டது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லாகீசில் குடியிருக்கிறவளே வேகமான குதிரைகளை இரதத்திலே பூட்டு; நீயே சீயோன் குமாரத்தியின் பாவத்துக்குக் காரணி; உன்னிடத்தில் இஸ்ரவேலின் பாதகங்கள் காணப்பட்டது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யோதாம், ஆகாஸ், எசேக்கியா என்னும் யூதா ராஜாக்களுடைய நாட்களில், மொரேசா ஊரானாகிய மீகாவுக்கு உண்டானதும், அவன் சமாரியாவுக்கும் எருசலேமுக்கும் விரோதமாய்த் தரிசித்ததுமான கர்த்தருடைய வார்த்தை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ஆகையால் மோர்ஷேக்காத்தினிடத்தில் உனக்கு இருக்கிறதைக் கொடுத்துவிடுவாய்; அக்சீபின் வீடுகள் இஸ்ரவேலின் ராஜாக்களுக்கு அபத்தமாய்ப்போகும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ஆகையால் மோர்ஷேக்காத்தினிடத்தில் உனக்கு இருக்கிறதைக் கொடுத்துவிடுவாய்; அக்சீபின் வீடுகள் இஸ்ரவேலின் ராஜாக்களுக்கு அபத்தமாய்ப்போகும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மரேஷாவில் குடியிருக்கிறவளே, உனக்கு இன்னும் ஒரு சுதந்தரவாளியை வரப்பண்ணுவேன்; அவன் இஸ்ரவேலின் மகிமையாகிய அதுல்லாம்மட்டும் வருவ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மரேஷாவில் குடியிருக்கிறவளே, உனக்கு இன்னும் ஒரு சுதந்தரவாளியை வரப்பண்ணுவேன்; அவன் இஸ்ரவேலின் மகிமையாகிய அதுல்லாம்மட்டும் வருவ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உனக்கு அருமையான உன் பிள்ளைகளினிமித்தம் நீ உன் தலையைச் சிரைத்து மொட்டையிட்டுக்கொள்; கழுகைப்போல முழுமொட்டையாயிரு, அவர்கள் உன்னைவிட்டுச் சிறைப்பட்டுப்போகிற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உனக்கு அருமையான உன் பிள்ளைகளினிமித்தம் நீ உன் தலையைச் சிரைத்து மொட்டையிட்டுக்கொள்; கழுகைப்போல முழுமொட்டையாயிரு, அவர்கள் உன்னைவிட்டுச் சிறைப்பட்டுப்போகிறா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சகல ஜனங்களே, கேளுங்கள், பூமியே, அதிலுள்ளவைகளே, செவிகொடுங்கள்; கர்த்தராகிய ஆண்டவர் தம்முடைய பரிசுத்த ஆலயத்திலிருக்கிற ஆண்டவரே, உங்களுக்கு விரோதமாகச் சாட்சியாயிருப்ப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சகல ஜனங்களே, கேளுங்கள், பூமியே, அதிலுள்ளவைகளே, செவிகொடுங்கள்; கர்த்தராகிய ஆண்டவர் தம்முடைய பரிசுத்த ஆலயத்திலிருக்கிற ஆண்டவரே, உங்களுக்கு விரோதமாகச் சாட்சியாயிருப்ப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தோ, கர்த்தர் தமது ஸ்தானத்திலிருந்து புறப்பட்டு வருகிறார்; அவர் இறங்கி பூமியின் உயர்ந்த இடங்களை மிதிப்ப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தோ, கர்த்தர் தமது ஸ்தானத்திலிருந்து புறப்பட்டு வருகிறார்; அவர் இறங்கி பூமியின் உயர்ந்த இடங்களை மிதிப்பா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மெழுகு அக்கினிக்கு முன்பாக உருகுகிறதுபோலவும், மலைகளிலிருந்து பாயுந் தண்ணீர் தரையைப் பிளக்கிறதுபோலவும், பர்வதங்கள் அவர் கீழே உருகி, பள்ளத்தாக்குகள் பிளந்துபோகும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மெழுகு அக்கினிக்கு முன்பாக உருகுகிறதுபோலவும், மலைகளிலிருந்து பாயுந் தண்ணீர் தரையைப் பிளக்கிறதுபோலவும், பர்வதங்கள் அவர் கீழே உருகி, பள்ளத்தாக்குகள் பிளந்துபோகும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6582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యాకోబు సంతతి చేసిన తిరుగుబాటునుబట్టియు, ఇశ్రాయేలు సంతతివారి పాపములనుబట్టియు ఇదంతయు సంభవించ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ాకోబు సంతతివారు తిరుగుబాటు చేయుటకు మూలమేది? అది షోమ్రోనేగదా; యూదావారి ఉన్నతస్థలములు ఎక్కడివి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రూషలేములోనివే కావ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కాబట్టి నేను షోమ్రోనును చేనిలోనున్న రాళ్లకుప్పవలె చేసెదను, ద్రాక్షచెట్లు నాటదగిన స్థలముగా దా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ఉంచెదను, దాని పునాదులు బయలుపడునట్లు దాని కట్టుడు రాళ్లను లోయలో పారబోసెదన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దాని చెక్కుడు ప్రతిమలు పగులగొట్టబడును, దాని కానుకలు అగ్నిచేత కాల్చబడును, అది పెట్టు కొని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గ్రహములను నేను పాడు చేతును, అది వేశ్యయై సంపాదించుకొనిన జీతము పెట్టి వాటిని కొనుక్కొనెను గనుక అవ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ేశ్యయగుదాని జీతముగా మరల ఇయ్యబడ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దీని చూచి నేను కేకలు వేయుచు ప్రలాపించుచున్నాను, ఏమియు లేకుండ దిగం బరినై నక్కలు అరచునట్ల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రచుచున్నాను. నిప్పుకోడి మూల్గునట్లు మూల్గుచున్నా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యోతాము ఆహాజు హిజ్కియా అను యూదా రాజుల దినములలో షోమ్రోనును గూర్చియు యెరూష లేమునుగూర్చియ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దానికి తగిలిన గాయములు మరణకరములు, అవి యూదాకు తగిలియున్నవి, నా జనుల గుమ్మములవరకు యెరూషలేము వరకు అవ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చ్చియున్నవ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గాతు పట్టణములో దీనిని తెలియజెప్పవద్దు; అచ్చట ఎంత మాత్రమును ఏడ్వవద్దు; బేత్లెయప్రలో నేను ధూళిల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డి పొర్లితిన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షాఫీరు నివాసీ, దిగంబరివై అవమానమునొంది వెళ్లిపొమ్ము; జయ నానువారు బయలుదేరక నిలిచిరి, ప్రలాప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బేతేజెలులో మొదలుపెట్టి జరుగుచున్నద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మారోతువారు తాము పోగొట్టుకొనిన మేలునుబట్టి బాధ నొందుచున్నారు ఏల యనగా యెహోవా యొద్దనుండి కీడు దిగ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రూషలేము పట్టణద్వారము మట్టుకువచ్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​లాకీషు నివాసులారా, రథములకు యుద్ధపు గుఱ్ఱములను కట్టుడి; ఇశ్రాయేలు వారు చేసిన తిరుగుబాటు క్రియల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ీయందు కనబడినవి అది సీయోను కుమార్తె పాపమునకు ప్రథమకారణముగా ఉండ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ర్శనరీతిగా మోరష్తీయుడైన మీకాకు ప్రత్యక్షమైన యెహోవా వాక్క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మోరెషెత్గతు విషయములో మీరు విడు దలకైకోలు ఇయ్యవలసివచ్చును, అక్జీబు ఇండ్లు ఇశ్రా యేలు రాజ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ోసపుచ్చునవై యుండ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1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మారేషా నివాసీ, నీకు హక్కు దారుడగు ఒకని నీయొద్దకు తోడుకొని వత్తురు, ఇశ్రాయేలీయులలోని ఘనుల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1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దుల్లామునకు పోవుదు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1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​సీయోనూ, నీకు ప్రియులగువారు నీయొద్ద నుండకుండ పట్టబడియున్నారు; నీ తల బోడిచేసికొనుము, బోరుచగద్దవల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1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ీ బోడితనము కనుపరచుకొను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సకల జనులారా, ఆలకించుడి, భూమీ, నీవును నీలో నున్న సమస్తమును చెవి యొగ్గి వినుడి; ప్రభువగు యెహోవ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మీద సాక్ష్యము పలుకబోవుచున్నాడు, పరిశుద్దాలయములోనుండి ప్రభువు మీమీద సాక్ష్యము పలుకబోవుచున్నాడ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ఇదిగో యెహోవా తన స్థలము విడిచి బయలుదేరుచున్నాడు, ఆయన దిగి భూమియొక్క ఉన్నతస్థలములమీ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డువబోవుచున్నాడ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ఆయన నడువగా అగ్నికి మైనము కరుగునట్లు పర్వతములు కరిగి పోవును, లోయలు విడిపోవును, వాటముమీద పోసిన నీర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ారునట్లు అవి కరిగి పారున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కా : 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2">
  <a:themeElements>
    <a:clrScheme name="Theme9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2026-09-07T02:52:35Z</dcterms:created>
  <dcterms:modified xsi:type="dcterms:W3CDTF">2026-09-07T02:52:35Z</dcterms:modified>
  <dc:title>మీకా : 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