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ங்கள் சுவிசேஷம் உங்களிடத்தில் வசனத்தோடேமாத்திரமல்ல, வல்லமையோடும், பரிசுத்த ஆவியோடும், முழுநிச்சயத்தோடும் வந்தது; நாங்களும் உங்களுக்குள்ளே இருந்தபோது உங்கள்நிமித்தம் எப்படிப்பட்டவர்களாயிருந்தோமென்று அறிந்திருக்கிறீர்கள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மிகுந்த உபத்திரவத்திலே, பரிசுத்த ஆவியின் சந்தோஷத்தோடே, திருவசனத்தை ஏற்றுக்கொண்டு, எங்களையும் கர்த்தரையும் பின்பற்றுகிறவர்களாக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மிகுந்த உபத்திரவத்திலே, பரிசுத்த ஆவியின் சந்தோஷத்தோடே, திருவசனத்தை ஏற்றுக்கொண்டு, எங்களையும் கர்த்தரையும் பின்பற்றுகிறவர்களாக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மக்கெதோனியாவிலும் அகாயாவிலுமுள்ள விசுவாசிகள் யாவருக்கும் மாதிரிகளான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டியெனில், உங்களிடத்திலிருந்து கர்த்தருடைய வசனம் மக்கெதோனியாவிலும் அகாயாவிலும் தொனித்ததுமல்லாமல், நாங்கள் அதைக்குறித்து ஒன்றும் சொல்லவேண்டியதாயிராதபடிக்கு, தேவனைப்பற்றின உங்கள் விசுவாசம் எங்கும் பிரசித்தமா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டியெனில், உங்களிடத்திலிருந்து கர்த்தருடைய வசனம் மக்கெதோனியாவிலும் அகாயாவிலும் தொனித்ததுமல்லாமல், நாங்கள் அதைக்குறித்து ஒன்றும் சொல்லவேண்டியதாயிராதபடிக்கு, தேவனைப்பற்றின உங்கள் விசுவாசம் எங்கும் பிரசித்தம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ில், அவர்கள்தாமே எங்களைக்குறித்து, உங்களிடத்தில் நாங்கள் அடைந்த பிரவேசம் இன்னதென்பதையும், ஜீவனுள்ள மெய்யான தேவனுக்கு ஊழியஞ்செய்வதற்கு, நீங்கள் விக்கிரகங்களை விட்டு தேவனிடத்திற்கு மனந்திரும்பினத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ில், அவர்கள்தாமே எங்களைக்குறித்து, உங்களிடத்தில் நாங்கள் அடைந்த பிரவேசம் இன்னதென்பதையும், ஜீவனுள்ள மெய்யான தேவனுக்கு ஊழியஞ்செய்வதற்கு, நீங்கள் விக்கிரகங்களை விட்டு தேவனிடத்திற்கு மனந்திரும்பினத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மரித்தோரிலிருந்தெழுப்பினவரும், இனிவரும் கோபாக்கினையினின்று நம்மை நீங்கலாக்கி இரட்சிக்கிறவருமாயிருக்கிற அவருடைய குமாரனாகிய இயேசு பரலோகத்திலிருந்து வருவதை நீங்கள் எதிர்பார்த்துக்கொண்டிருக்கிறதையும், அறிவிக்கிறார்கள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மரித்தோரிலிருந்தெழுப்பினவரும், இனிவரும் கோபாக்கினையினின்று நம்மை நீங்கலாக்கி இரட்சிக்கிறவருமாயிருக்கிற அவருடைய குமாரனாகிய இயேசு பரலோகத்திலிருந்து வருவதை நீங்கள் எதிர்பார்த்துக்கொண்டிருக்கிறதையும், அறிவிக்கிறார்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ும், சில்வானும், தீமோத்தேயும், பிதாவாகிய தேவனுக்குள்ளும் கர்த்தராகிய இயேசுகிறிஸ்துவுக்குள்ளும் இருக்கிற தெசலோனிக்கேயர் சபைக்கு எழுதுகிறதாவது: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ும், சில்வானும், தீமோத்தேயும், பிதாவாகிய தேவனுக்குள்ளும் கர்த்தராகிய இயேசுகிறிஸ்துவுக்குள்ளும் இருக்கிற தெசலோனிக்கேயர் சபைக்கு எழுதுகிறதாவது: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ுக்குப் பிரியமான சகோதரரே, உங்கள் விசுவாசத்தின் கிரியையையும், உங்கள் அன்பின் பிரயாசத்தையும், நம்முடைய கர்த்தருடைய இயேசுகிறிஸ்துவின்மேலுள்ள உங்கள் நம்பிக்கையின் பொறுமையையும், நம்முடைய பிதாவாகிய தேவனுக்குமுன்பாக நாங்கள் இடைவிடாமல் நினைவுகூர்ந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ுக்குப் பிரியமான சகோதரரே, உங்கள் விசுவாசத்தின் கிரியையையும், உங்கள் அன்பின் பிரயாசத்தையும், நம்முடைய கர்த்தருடைய இயேசுகிறிஸ்துவின்மேலுள்ள உங்கள் நம்பிக்கையின் பொறுமையையும், நம்முடைய பிதாவாகிய தேவனுக்குமுன்பாக நாங்கள் இடைவிடாமல் நினைவுகூர்ந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தெரிந்துகொள்ளப்பட்டவர்களென்று நாங்கள் அறி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தெரிந்துகொள்ளப்பட்டவர்களென்று நாங்கள் அறி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ஜெபங்களில் இடைவிடாமல் உங்களைக்குறித்து விண்ணப்பம்பண்ணி, உங்களெல்லாருக்காகவும் எப்பொழுதும் தேவனை ஸ்தோத்திரி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ங்கள் சுவிசேஷம் உங்களிடத்தில் வசனத்தோடேமாத்திரமல்ல, வல்லமையோடும், பரிசுத்த ஆவியோடும், முழுநிச்சயத்தோடும் வந்தது; நாங்களும் உங்களுக்குள்ளே இருந்தபோது உங்கள்நிமித்தம் எப்படிப்பட்டவர்களாயிருந்தோமென்று அறிந்திருக்கிறீர்கள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श्चय के साथ पहुंचा है; जैसा तुम जानते हो, कि हम तुम्हारे लिये तुम में कैसे बन ग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तुम बड़े क्लेश में पवित्र आत्मा के आनन्द के साथ वचन को मान कर हमारी और प्रभु की सी चाल चल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यहां तक कि मकिदुनिया और अखया के सब विश्वासियों के लिये तुम आदर्श 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तुम्हारे यहां से न केवल मकिदुनिया और अखया में प्रभु का वचन सुनाया गया, पर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 की जो परमेश्वर पर है, हर जगह ऐसी चर्चा फैल गई है, कि हमें कहने की आवश्यकता ही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वे आप ही हमारे विषय में बताते हैं कि तुम्हारे पास हमारा आना कैसा हुआ; और तुम कैसे मूरत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परमेश्वर की ओर फिरे ताकि जीवते और सच्चे परमेश्वर की सेव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के पुत्र के स्वर्ग पर से आने की बाट जोहते रहो जिसे उस ने मरे हुओं में से जिलाया, अर्थ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ीशु की, जो हमें आने वाले प्रकोप से बचा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ौलुस और सिलवानुस और तीमुथियुस की ओर से थिस्सलुनिकियों की कलीसिया के नाम जो परमेश्वर पित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भु यीशु मसीह में है॥ अनुग्रह और शान्ति तुम्हें मिल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म अपनी प्रार्थनाओं में तुम्हें स्मरण करते और सदा तुम सब के विषय में परमेश्वर का धन्यवाद क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अपने परमेश्वर और पिता के साम्हने तुम्हारे विश्वास के काम, और प्रेम का परिश्रम, और हमारे प्रभ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ीशु मसीह में आशा की धीरता को लगातार स्मरण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हे भाइयो, परमेश्वर के प्रिय लोगों हम जानतें हैं, कि तुम चुने हुए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हमारा सुसमाचार तुम्हारे पास न केवल वचन मात्र ही में वरन सामर्थ और पवित्र आत्मा, और ब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2026-09-05T22:17:22Z</dcterms:created>
  <dcterms:modified xsi:type="dcterms:W3CDTF">2026-09-05T22:17:22Z</dcterms:modified>
  <dc:title>1 थिस्सलुनीकियों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