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என் ஜெபவேளை வாஞ்சிப்பேன்!
அப்போதென் துக்கம் மறப்பேன்!
பிதாவின் பாதம் பணிவேன்
என் ஆசையாவும் சொல்லுவேன்!
என் நோவுவேளை தேற்றினார்
என் ஆத்ம பாரம் நீக்கினார்
ஒத்தாசை பெற்றுத் தேறினேன்
பிசாசை வென்று ஜெயித்த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 என் ஜெபவேளை வாஞ்சிப்பேன்!
மா தாழ்மையோடு பிரார்த்திப்பேன்
மன்றாட்டைக் கேட்போர் வருவார்
பேர் ஆசீர்வாதம் தருவார்
என் வாக்கின் மேல் விஸ்வாசமாய்
என் பாதம் தேடு ஊக்கமாய்
என்றோர்க்கென் நோவைச் சொல்லுவேன்
இவ்வேளையை நான் வாஞ்சிப்ப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 என் ஜெபவேளை வாஞ்சிப்பேன்!
ஆனந்த களிப்படைவேன்
பிஸ்காவின் மேலே ஏறுவேன்
என் மோட்ச வீட்டை நோக்குவேன்
இத்தேகத்தை விட்டேகுவேன்
விண் நித்திய வாழ்வைப் பெறுவேன்
பேரின்ப வீட்டில் வசிப்பேன்
வாடாத க்ரீடம் சூடுவேன்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2026-07-09T09:00:28Z</dcterms:created>
  <dcterms:modified xsi:type="dcterms:W3CDTF">2026-07-09T09:00:28Z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