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ன் பாவிதான், - மா பயத்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ைத்து, பாவ பார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ிழ்ந்து மாண்டுபோவதா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ே, வந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ன் பாவிதான், - மெய்யாயின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நேர்மை, செல்வம், மோட்சம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வதற்கு உம்மி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ே, வந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ான் பாவிதான், - இரங்க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ு, காத்து, ரட்சிப்ப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ான் பாவிதான், - ஆனாலும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ாம் செல்வம் அளிப்ப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ே, வந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ான் பாவிதான், - அன்பாக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ா தடைகள் நீக்கின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சொந்தம் ஆக்கின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ே, வந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ற்ற ரத்தம் சிந்தின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"வா" என்று என்னை அழைத்த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ே, வந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ன் பாவிதான், - என் நெஞ்ச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ை பிடித்து கெட்டேன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றை நீங்க இயேசுவ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ே, வந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2026-09-08T09:50:35Z</dcterms:created>
  <dcterms:modified xsi:type="dcterms:W3CDTF">2026-09-08T09:50:35Z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