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ங்கள் ஊற்றுகளெல்லாம் உன்னில் இருக்கிறது என்று பாடுவாரும் ஆடுவாரும் ஏகமாய்ச் சொல்ல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அஸ்திபாரம் பரிசுத்த பர்வதங்களில் இ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ாக்கோபின் வாசஸ்தலங்களெல்லாவற்றைப்பார்க்கிலும் சீயோனின் வாசல்களில் பிரியமாயிரு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ுடைய நகரமே! உன்னைக் குறித்து மகிமையான விசேஷங்கள் வசனிக்கப்படும். (சேலா.)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ை அறிந்தவர்களுக்குள்ளே ராகாபையும் பாபிலோனையும் குறித்துப் பேசுவேன்; இதோ பெலிஸ்தியரிலும் தீரியரிலும், எத்தியோப்பியரிலுங் கூட, இன்னான் அங்கே பிறந்தானென்றும்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ை அறிந்தவர்களுக்குள்ளே ராகாபையும் பாபிலோனையும் குறித்துப் பேசுவேன்; இதோ பெலிஸ்தியரிலும் தீரியரிலும், எத்தியோப்பியரிலுங் கூட, இன்னான் அங்கே பிறந்தானென்றும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ீயோனைக்குறித்து இன்னான் இன்னான் அதிலே பிறந்தானென்றும் சொல்லப்படும்; உன்னதமானவர்தாமே அதை ஸ்திரப்படுத்த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ஜனங்களைப் பேரெழுதும்போது, இன்னான் அதிலே பிறந்தான் என்று அவர்களைத் தொகையிடுவார். (சேலா.)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ங்கள் ஊற்றுகளெல்லாம் உன்னில் இருக்கிறது என்று பாடுவாரும் ஆடுவாரும் ஏகமாய்ச் சொல்ல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, “জেরুশালেম থেকেই সব ভালো জিনিস আস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জেরুশালেমের পবিত্র পাহাড়ে ঈশ্বর তাঁর মন্দির নির্মাণ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ইস্রায়েলের য়ে কোন জায়গার চেয়ে সিয়োনের ফটকগুলোকে ঈশ্বর অনেক বেশী ভালোবাস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ে ঈশ্বরের নগরী, লোকে তোমার সম্পর্কে বিস্ময়কর কথা ব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ঈশ্বর তাঁর সব লোকের তালিকা রাখেন| ওদের মধ্যে কিছু লোক মিশর ও বাবিলে বাস করে| ওদের মধ্যে কিছু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লেষ্টীয়, সোর ও কূশ দেশে জন্মগ্রহণ কর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ারা সিয়োনে জন্মেছে, তাদের প্রত্যেককে ঈশ্বর চেনেন| পরাত্‌পর এই নগর নির্মাণ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ঈশ্বর, তাঁর সব লোকদের তালিকা রেখেছেন| প্রত্যেকটি লোক কোথায জন্মেছে তা ঈশ্বর জা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ের লোকরা বিশেষ ছুটি উদয়াপন করতে জেরুশালেমে যায়| ওরা প্রচণ্ড সুখী| ওরা নাচছে এবং গাইছে| ও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2026-08-01T17:05:17Z</dcterms:created>
  <dcterms:modified xsi:type="dcterms:W3CDTF">2026-08-01T17:05:17Z</dcterms:modified>
  <dc:title>சங்கீதம் : 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