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Override PartName="/ppt/slides/slide48.xml" ContentType="application/vnd.openxmlformats-officedocument.presentationml.slide+xml"/>
  <Override PartName="/ppt/notesSlides/notesSlide48.xml" ContentType="application/vnd.openxmlformats-officedocument.presentationml.notesSlide+xml"/>
  <Override PartName="/ppt/slides/slide49.xml" ContentType="application/vnd.openxmlformats-officedocument.presentationml.slide+xml"/>
  <Override PartName="/ppt/notesSlides/notesSlide49.xml" ContentType="application/vnd.openxmlformats-officedocument.presentationml.notesSlide+xml"/>
  <Override PartName="/ppt/slides/slide50.xml" ContentType="application/vnd.openxmlformats-officedocument.presentationml.slide+xml"/>
  <Override PartName="/ppt/notesSlides/notesSlide50.xml" ContentType="application/vnd.openxmlformats-officedocument.presentationml.notesSlide+xml"/>
  <Override PartName="/ppt/slides/slide51.xml" ContentType="application/vnd.openxmlformats-officedocument.presentationml.slide+xml"/>
  <Override PartName="/ppt/notesSlides/notesSlide51.xml" ContentType="application/vnd.openxmlformats-officedocument.presentationml.notesSlide+xml"/>
  <Override PartName="/ppt/slides/slide52.xml" ContentType="application/vnd.openxmlformats-officedocument.presentationml.slide+xml"/>
  <Override PartName="/ppt/notesSlides/notesSlide52.xml" ContentType="application/vnd.openxmlformats-officedocument.presentationml.notesSlide+xml"/>
  <Override PartName="/ppt/slides/slide53.xml" ContentType="application/vnd.openxmlformats-officedocument.presentationml.slide+xml"/>
  <Override PartName="/ppt/notesSlides/notesSlide53.xml" ContentType="application/vnd.openxmlformats-officedocument.presentationml.notesSlide+xml"/>
  <Override PartName="/ppt/slides/slide54.xml" ContentType="application/vnd.openxmlformats-officedocument.presentationml.slide+xml"/>
  <Override PartName="/ppt/notesSlides/notesSlide54.xml" ContentType="application/vnd.openxmlformats-officedocument.presentationml.notesSlide+xml"/>
  <Override PartName="/ppt/slides/slide55.xml" ContentType="application/vnd.openxmlformats-officedocument.presentationml.slide+xml"/>
  <Override PartName="/ppt/notesSlides/notesSlide55.xml" ContentType="application/vnd.openxmlformats-officedocument.presentationml.notesSlide+xml"/>
  <Override PartName="/ppt/slides/slide56.xml" ContentType="application/vnd.openxmlformats-officedocument.presentationml.slide+xml"/>
  <Override PartName="/ppt/notesSlides/notesSlide56.xml" ContentType="application/vnd.openxmlformats-officedocument.presentationml.notesSlide+xml"/>
  <Override PartName="/ppt/slides/slide57.xml" ContentType="application/vnd.openxmlformats-officedocument.presentationml.slide+xml"/>
  <Override PartName="/ppt/notesSlides/notesSlide57.xml" ContentType="application/vnd.openxmlformats-officedocument.presentationml.notesSlide+xml"/>
  <Override PartName="/ppt/slides/slide58.xml" ContentType="application/vnd.openxmlformats-officedocument.presentationml.slide+xml"/>
  <Override PartName="/ppt/notesSlides/notesSlide58.xml" ContentType="application/vnd.openxmlformats-officedocument.presentationml.notesSlide+xml"/>
  <Override PartName="/ppt/slides/slide59.xml" ContentType="application/vnd.openxmlformats-officedocument.presentationml.slide+xml"/>
  <Override PartName="/ppt/notesSlides/notesSlide59.xml" ContentType="application/vnd.openxmlformats-officedocument.presentationml.notesSlide+xml"/>
  <Override PartName="/ppt/slides/slide60.xml" ContentType="application/vnd.openxmlformats-officedocument.presentationml.slide+xml"/>
  <Override PartName="/ppt/notesSlides/notesSlide60.xml" ContentType="application/vnd.openxmlformats-officedocument.presentationml.notesSlide+xml"/>
  <Override PartName="/ppt/slides/slide61.xml" ContentType="application/vnd.openxmlformats-officedocument.presentationml.slide+xml"/>
  <Override PartName="/ppt/notesSlides/notesSlide61.xml" ContentType="application/vnd.openxmlformats-officedocument.presentationml.notesSlide+xml"/>
  <Override PartName="/ppt/slides/slide62.xml" ContentType="application/vnd.openxmlformats-officedocument.presentationml.slide+xml"/>
  <Override PartName="/ppt/notesSlides/notesSlide62.xml" ContentType="application/vnd.openxmlformats-officedocument.presentationml.notesSlide+xml"/>
  <Override PartName="/ppt/slides/slide63.xml" ContentType="application/vnd.openxmlformats-officedocument.presentationml.slide+xml"/>
  <Override PartName="/ppt/notesSlides/notesSlide63.xml" ContentType="application/vnd.openxmlformats-officedocument.presentationml.notesSlide+xml"/>
  <Override PartName="/ppt/slides/slide64.xml" ContentType="application/vnd.openxmlformats-officedocument.presentationml.slide+xml"/>
  <Override PartName="/ppt/notesSlides/notesSlide64.xml" ContentType="application/vnd.openxmlformats-officedocument.presentationml.notesSlide+xml"/>
  <Override PartName="/ppt/slides/slide65.xml" ContentType="application/vnd.openxmlformats-officedocument.presentationml.slide+xml"/>
  <Override PartName="/ppt/notesSlides/notesSlide65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  <p:sldId id="307" r:id="rId54"/>
    <p:sldId id="308" r:id="rId55"/>
    <p:sldId id="309" r:id="rId56"/>
    <p:sldId id="310" r:id="rId57"/>
    <p:sldId id="311" r:id="rId58"/>
    <p:sldId id="312" r:id="rId59"/>
    <p:sldId id="313" r:id="rId60"/>
    <p:sldId id="314" r:id="rId61"/>
    <p:sldId id="315" r:id="rId62"/>
    <p:sldId id="316" r:id="rId63"/>
    <p:sldId id="317" r:id="rId64"/>
    <p:sldId id="318" r:id="rId65"/>
    <p:sldId id="319" r:id="rId66"/>
    <p:sldId id="320" r:id="rId67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slide" Target="slides/slide50.xml"/>
  <Relationship Id="rId53" Type="http://schemas.openxmlformats.org/officeDocument/2006/relationships/slide" Target="slides/slide51.xml"/>
  <Relationship Id="rId54" Type="http://schemas.openxmlformats.org/officeDocument/2006/relationships/slide" Target="slides/slide52.xml"/>
  <Relationship Id="rId55" Type="http://schemas.openxmlformats.org/officeDocument/2006/relationships/slide" Target="slides/slide53.xml"/>
  <Relationship Id="rId56" Type="http://schemas.openxmlformats.org/officeDocument/2006/relationships/slide" Target="slides/slide54.xml"/>
  <Relationship Id="rId57" Type="http://schemas.openxmlformats.org/officeDocument/2006/relationships/slide" Target="slides/slide55.xml"/>
  <Relationship Id="rId58" Type="http://schemas.openxmlformats.org/officeDocument/2006/relationships/slide" Target="slides/slide56.xml"/>
  <Relationship Id="rId59" Type="http://schemas.openxmlformats.org/officeDocument/2006/relationships/slide" Target="slides/slide57.xml"/>
  <Relationship Id="rId60" Type="http://schemas.openxmlformats.org/officeDocument/2006/relationships/slide" Target="slides/slide58.xml"/>
  <Relationship Id="rId61" Type="http://schemas.openxmlformats.org/officeDocument/2006/relationships/slide" Target="slides/slide59.xml"/>
  <Relationship Id="rId62" Type="http://schemas.openxmlformats.org/officeDocument/2006/relationships/slide" Target="slides/slide60.xml"/>
  <Relationship Id="rId63" Type="http://schemas.openxmlformats.org/officeDocument/2006/relationships/slide" Target="slides/slide61.xml"/>
  <Relationship Id="rId64" Type="http://schemas.openxmlformats.org/officeDocument/2006/relationships/slide" Target="slides/slide62.xml"/>
  <Relationship Id="rId65" Type="http://schemas.openxmlformats.org/officeDocument/2006/relationships/slide" Target="slides/slide63.xml"/>
  <Relationship Id="rId66" Type="http://schemas.openxmlformats.org/officeDocument/2006/relationships/slide" Target="slides/slide64.xml"/>
  <Relationship Id="rId67" Type="http://schemas.openxmlformats.org/officeDocument/2006/relationships/slide" Target="slides/slide65.xml"/>
  <Relationship Id="rId68" Type="http://schemas.openxmlformats.org/officeDocument/2006/relationships/presProps" Target="presProps.xml"/>
  <Relationship Id="rId69" Type="http://schemas.openxmlformats.org/officeDocument/2006/relationships/viewProps" Target="viewProps.xml"/>
  <Relationship Id="rId70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எனக்குப் பயப்படும் பயத்தை உனக்குமுன் செல்லும்படி செய்வேன். நீ செல்லும் இடமெங்குமுள்ள ஜனங்கள் எல்லாரையம் கலங்கடித்து, உன் சத்துருக்கள் எல்லாரையும் முதுகு காட்டப்பண்ணுவேன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எனக்குப் பயப்படும் பயத்தை உனக்குமுன் செல்லும்படி செய்வேன். நீ செல்லும் இடமெங்குமுள்ள ஜனங்கள் எல்லாரையம் கலங்கடித்து, உன் சத்துருக்கள் எல்லாரையும் முதுகு காட்டப்பண்ணுவேன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உன் முகத்திற்கு முன்னின்று ஏவியரையும் கானானியரையும் ஏத்தியரையும் துரத்திவிட, குளவிகளை உனக்கு முன்னே அனுப்புவேன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உன் முகத்திற்கு முன்னின்று ஏவியரையும் கானானியரையும் ஏத்தியரையும் துரத்திவிட, குளவிகளை உனக்கு முன்னே அனுப்புவேன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தேசம் பாழாய்ப்போகாமலும், காட்டுமிருகங்கள் உனக்கு விரோதமாய்ப் பெருகாமலும் இருக்கும்படி, நான் அவர்களை ஒரே வருஷத்திற்குள்ளே உன் முன்னின்று துரத்திவிடாமல்,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தேசம் பாழாய்ப்போகாமலும், காட்டுமிருகங்கள் உனக்கு விரோதமாய்ப் பெருகாமலும் இருக்கும்படி, நான் அவர்களை ஒரே வருஷத்திற்குள்ளே உன் முன்னின்று துரத்திவிடாமல்,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நீ விருத்தியடைந்து, தேசத்தைச் சுதந்தரித்துக்கொள்ளும்வரைக்கும், அவர்களைக் கொஞ்சம் கொஞ்சமாய் உன் முன்னின்று துரத்திவிடுவேன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நீ விருத்தியடைந்து, தேசத்தைச் சுதந்தரித்துக்கொள்ளும்வரைக்கும், அவர்களைக் கொஞ்சம் கொஞ்சமாய் உன் முன்னின்று துரத்திவிடுவேன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சிவந்த சமுத்திரம் தொடங்கி பெலிஸ்தரின் சமுத்திரம்வரைக்கும், வனாந்தரம் தொடங்கி நதிவரைக்கும் உன் எல்லையாயிருக்கும்படி செய்வேன்; நான் அந்தத் தேசத்தின் குடிகளை உங்கள் கையில் ஒப்புக்கொடுப்பேன்; நீ அவர்களை உன் முன்னின்று துரத்திவிடுவாய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சிவந்த சமுத்திரம் தொடங்கி பெலிஸ்தரின் சமுத்திரம்வரைக்கும், வனாந்தரம் தொடங்கி நதிவரைக்கும் உன் எல்லையாயிருக்கும்படி செய்வேன்; நான் அந்தத் தேசத்தின் குடிகளை உங்கள் கையில் ஒப்புக்கொடுப்பேன்; நீ அவர்களை உன் முன்னின்று துரத்திவிடுவாய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என் தூதனானவர் உனக்குமுன் சென்று, எமோரியரும் ஏத்தியரும் பெரிசியரும் கானானியரும் ஏவியரும் எபூசியரும் இருக்கிற இடத்துக்கு உன்னை நடத்திக்கொண்டுபோவார்; அவர்களை நான் அதம்பண்ணுவேன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சிவந்த சமுத்திரம் தொடங்கி பெலிஸ்தரின் சமுத்திரம்வரைக்கும், வனாந்தரம் தொடங்கி நதிவரைக்கும் உன் எல்லையாயிருக்கும்படி செய்வேன்; நான் அந்தத் தேசத்தின் குடிகளை உங்கள் கையில் ஒப்புக்கொடுப்பேன்; நீ அவர்களை உன் முன்னின்று துரத்திவிடுவாய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அவர்களோடும் அவர்கள் தேவர்களோடும் நீ உடன்படிக்கை பண்ணாதிருப்பாயாக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அவர்கள் உன்னை எனக்கு விரோதமாகப் பாவஞ் செய்யப்பண்ணாதபடிக்கு உன் தேசத்திலே குடியிருக்க வேண்டாம்; நீ அவர்கள் தேவர்களைச் சேவித்தால், அது உனக்குக் கண்ணியாயிருக்கும் என்றார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அவர்கள் உன்னை எனக்கு விரோதமாகப் பாவஞ் செய்யப்பண்ணாதபடிக்கு உன் தேசத்திலே குடியிருக்க வேண்டாம்; நீ அவர்கள் தேவர்களைச் சேவித்தால், அது உனக்குக் கண்ணியாயிருக்கும் என்றார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அபாண்டமான சொல்லை ஏற்றுக் கொள்ளாயாக; கொடுமையுள்ள சாட்சிக்காரனாயிருக்க ஆகாதவனோடே கலவாயாக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அபாண்டமான சொல்லை ஏற்றுக் கொள்ளாயாக; கொடுமையுள்ள சாட்சிக்காரனாயிருக்க ஆகாதவனோடே கலவாயாக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தீமைசெய்ய திரளானபேர்களைப் பின்பற்றாதிருப்பாயாக; வழக்கிலே நியாயத்தைப் புரட்ட மிகுதியானவர்களின் பட்சத்தில் சாய்ந்து, உத்தரவு சொல்லாதிருப்பாயாக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தீமைசெய்ய திரளானபேர்களைப் பின்பற்றாதிருப்பாயாக; வழக்கிலே நியாயத்தைப் புரட்ட மிகுதியானவர்களின் பட்சத்தில் சாய்ந்து, உத்தரவு சொல்லாதிருப்பாயாக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வியாச்சியத்திலே தரித்திரனுடைய முகத்தைப் பாராயாக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உன் சத்துருவின் மாடாவது அவனுடைய கழுதையாவது தப்பிப்போகக்கண்டால், அதைத் திரும்ப அவனிடத்தில் கொண்டுபோய் விடுவாயாக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என் தூதனானவர் உனக்குமுன் சென்று, எமோரியரும் ஏத்தியரும் பெரிசியரும் கானானியரும் ஏவியரும் எபூசியரும் இருக்கிற இடத்துக்கு உன்னை நடத்திக்கொண்டுபோவார்; அவர்களை நான் அதம்பண்ணுவேன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உன் சத்துருவின் மாடாவது அவனுடைய கழுதையாவது தப்பிப்போகக்கண்டால், அதைத் திரும்ப அவனிடத்தில் கொண்டுபோய் விடுவாயாக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உன்னைப் பகைக்கிறவனுடைய கழுதை சுமையோடே விழுந்துகிடக்கக் கண்டாயானால், அதற்கு உதவிசெய்யாதிருக்கலாமா? அவசியமாய் அவனோடேகூட அதற்கு உதவிசெய்வாயாக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உன்னைப் பகைக்கிறவனுடைய கழுதை சுமையோடே விழுந்துகிடக்கக் கண்டாயானால், அதற்கு உதவிசெய்யாதிருக்கலாமா? அவசியமாய் அவனோடேகூட அதற்கு உதவிசெய்வாயாக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உன்னிடத்திலிருக்கிற எளியவனுடைய வியாச்சியத்தில் அவனுடைய நியாயத்தைப் புரட்டாயாக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கள்ளக்காரியத்துக்குத் தூரமாயிருப்பாயாக; குற்றமில்லாதவனையும் நீதிமானையும் கொலைசெய்யாயாக; நான் துன்மார்க்கனை நீதிமான் என்று தீர்க்கமாட்டேன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கள்ளக்காரியத்துக்குத் தூரமாயிருப்பாயாக; குற்றமில்லாதவனையும் நீதிமானையும் கொலைசெய்யாயாக; நான் துன்மார்க்கனை நீதிமான் என்று தீர்க்கமாட்டேன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பரிதானம் வாங்காதிருப்பாயாக; பரிதானம் பார்வையுள்ளவர்களைக் குருடாக்கி, நீதிமான்களின் வார்த்தைகளைப் புரட்டும்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பரிதானம் வாங்காதிருப்பாயாக; பரிதானம் பார்வையுள்ளவர்களைக் குருடாக்கி, நீதிமான்களின் வார்த்தைகளைப் புரட்டும்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ந்நியனை ஒடுக்காயாக; எகிப்து தேசத்தில் அந்நியர்களாயிருந்த நீங்கள் அந்நியனுடைய இருதயத்தை அறிந்திருக்கிறீர்களே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ந்நியனை ஒடுக்காயாக; எகிப்து தேசத்தில் அந்நியர்களாயிருந்த நீங்கள் அந்நியனுடைய இருதயத்தை அறிந்திருக்கிறீர்களே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நீ அவர்களுடைய தேவர்களைப் பணிந்துகொள்ளாமலும், சேவியாமலும், அவர்கள் செய்கைகளின்படி செய்யாமலும், அவர்களை நிர்மூலம்பண்ணி, அவர்களுடைய சிலைகளை உடைத்துப்போடுவாயாக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ஆறுவருஷம் நீ உன் நிலத்தில் பயிரிட்டு, அதின் பலனைச் சேர்த்துக்கொள்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ஏழாம் வருஷத்தில் உன் ஜனத்திலுள்ள எளியவர்கள் புசிக்கவும், மீதியானதை வெளியின் ஜெந்துக்கள் தின்னவும், அந்த நிலம் சும்மா கிடக்க விட்டுவிடுவாயாக; உன் திராட்சத்தோட்டத்தையும் உன் ஒலிவத்தோப்பையும் அப்படியே செய்வாயாக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ஏழாம் வருஷத்தில் உன் ஜனத்திலுள்ள எளியவர்கள் புசிக்கவும், மீதியானதை வெளியின் ஜெந்துக்கள் தின்னவும், அந்த நிலம் சும்மா கிடக்க விட்டுவிடுவாயாக; உன் திராட்சத்தோட்டத்தையும் உன் ஒலிவத்தோப்பையும் அப்படியே செய்வாயாக.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ஏழாம் வருஷத்தில் உன் ஜனத்திலுள்ள எளியவர்கள் புசிக்கவும், மீதியானதை வெளியின் ஜெந்துக்கள் தின்னவும், அந்த நிலம் சும்மா கிடக்க விட்டுவிடுவாயாக; உன் திராட்சத்தோட்டத்தையும் உன் ஒலிவத்தோப்பையும் அப்படியே செய்வாயாக.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ஆறுநாள் உன் வேலையைச் செய்து, ஏழாம்நாளிலே உன் மாடும் உன் கழுதையும் இளைப்பாறவும், உன் அடிமைப்பெண்ணின் பிள்ளையும் அந்நியனும் இளைப்பாறவும் ஓய்ந்திருப்பாயாக.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ஆறுநாள் உன் வேலையைச் செய்து, ஏழாம்நாளிலே உன் மாடும் உன் கழுதையும் இளைப்பாறவும், உன் அடிமைப்பெண்ணின் பிள்ளையும் அந்நியனும் இளைப்பாறவும் ஓய்ந்திருப்பாயாக.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நான் உங்களுக்குச் சொன்னவைகள் யாவற்றிலும் சாவதானமாயிருங்கள். அந்நிய தேவர்களின் பேரைச் சொல்லவேண்டாம்; அது உன் வாயிலிருந்து பிறக்கக் கேட்கப்படவும் வேண்டாம்.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நான் உங்களுக்குச் சொன்னவைகள் யாவற்றிலும் சாவதானமாயிருங்கள். அந்நிய தேவர்களின் பேரைச் சொல்லவேண்டாம்; அது உன் வாயிலிருந்து பிறக்கக் கேட்கப்படவும் வேண்டாம்.]]></a:t>
            </a:r>
          </a:p>
        </p:txBody>
      </p:sp>
    </p:spTree>
  </p:cSld>
</p:notes>
</file>

<file path=ppt/notesSlides/notesSlide4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வருஷத்தில் மூன்றுதரம் எனக்குப் பண்டிகை ஆசரிப்பாயாக.]]></a:t>
            </a:r>
          </a:p>
        </p:txBody>
      </p:sp>
    </p:spTree>
  </p:cSld>
</p:notes>
</file>

<file path=ppt/notesSlides/notesSlide4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புளிப்பில்லா அப்பப்பண்டிகையைக் கொண்டாடி, நான் உனக்குக் கட்டளையிட்டபடியே ஆபிப் மாதத்தின் குறித்த காலத்தில் ஏழுநாள் புளிப்பில்லா அப்பம் புசிப்பாயாக; அந்த மாதத்தில் எகிப்திலிருந்து புறப்பட்டாயே, என் சந்நிதியில் வெறுங்கையாய் வரவேண்டாம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நீ அவர்களுடைய தேவர்களைப் பணிந்துகொள்ளாமலும், சேவியாமலும், அவர்கள் செய்கைகளின்படி செய்யாமலும், அவர்களை நிர்மூலம்பண்ணி, அவர்களுடைய சிலைகளை உடைத்துப்போடுவாயாக.]]></a:t>
            </a:r>
          </a:p>
        </p:txBody>
      </p:sp>
    </p:spTree>
  </p:cSld>
</p:notes>
</file>

<file path=ppt/notesSlides/notesSlide5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புளிப்பில்லா அப்பப்பண்டிகையைக் கொண்டாடி, நான் உனக்குக் கட்டளையிட்டபடியே ஆபிப் மாதத்தின் குறித்த காலத்தில் ஏழுநாள் புளிப்பில்லா அப்பம் புசிப்பாயாக; அந்த மாதத்தில் எகிப்திலிருந்து புறப்பட்டாயே, என் சந்நிதியில் வெறுங்கையாய் வரவேண்டாம்.]]></a:t>
            </a:r>
          </a:p>
        </p:txBody>
      </p:sp>
    </p:spTree>
  </p:cSld>
</p:notes>
</file>

<file path=ppt/notesSlides/notesSlide5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புளிப்பில்லா அப்பப்பண்டிகையைக் கொண்டாடி, நான் உனக்குக் கட்டளையிட்டபடியே ஆபிப் மாதத்தின் குறித்த காலத்தில் ஏழுநாள் புளிப்பில்லா அப்பம் புசிப்பாயாக; அந்த மாதத்தில் எகிப்திலிருந்து புறப்பட்டாயே, என் சந்நிதியில் வெறுங்கையாய் வரவேண்டாம்.]]></a:t>
            </a:r>
          </a:p>
        </p:txBody>
      </p:sp>
    </p:spTree>
  </p:cSld>
</p:notes>
</file>

<file path=ppt/notesSlides/notesSlide5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நீ வயலில் விதைத்த உன் பயிர் வேலைகளின் முதற்பலனைச் செலுத்துகிற அறுப்புக்கால பண்டிகையையும், வருஷ முடிவிலே நீ வயலில் உன் வேலைகளின் பலனைச் சேர்த்துத் தீர்ந்தபோது, சேர்ப்புக்கால பண்டிகையையும் ஆசரிப்பாயாக.]]></a:t>
            </a:r>
          </a:p>
        </p:txBody>
      </p:sp>
    </p:spTree>
  </p:cSld>
</p:notes>
</file>

<file path=ppt/notesSlides/notesSlide5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நீ வயலில் விதைத்த உன் பயிர் வேலைகளின் முதற்பலனைச் செலுத்துகிற அறுப்புக்கால பண்டிகையையும், வருஷ முடிவிலே நீ வயலில் உன் வேலைகளின் பலனைச் சேர்த்துத் தீர்ந்தபோது, சேர்ப்புக்கால பண்டிகையையும் ஆசரிப்பாயாக.]]></a:t>
            </a:r>
          </a:p>
        </p:txBody>
      </p:sp>
    </p:spTree>
  </p:cSld>
</p:notes>
</file>

<file path=ppt/notesSlides/notesSlide5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நீ வயலில் விதைத்த உன் பயிர் வேலைகளின் முதற்பலனைச் செலுத்துகிற அறுப்புக்கால பண்டிகையையும், வருஷ முடிவிலே நீ வயலில் உன் வேலைகளின் பலனைச் சேர்த்துத் தீர்ந்தபோது, சேர்ப்புக்கால பண்டிகையையும் ஆசரிப்பாயாக.]]></a:t>
            </a:r>
          </a:p>
        </p:txBody>
      </p:sp>
    </p:spTree>
  </p:cSld>
</p:notes>
</file>

<file path=ppt/notesSlides/notesSlide5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வருஷத்தில் மூன்றுதரம் உன் ஆண்மக்கள் எல்லாரும் கர்த்தராகிய ஆண்டவருடைய சந்நிதியில் வரக்கடவர்கள்.]]></a:t>
            </a:r>
          </a:p>
        </p:txBody>
      </p:sp>
    </p:spTree>
  </p:cSld>
</p:notes>
</file>

<file path=ppt/notesSlides/notesSlide5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எனக்கு இடும் பலியின் இரத்தத்தைப் புளித்தமாவுடன் செலுத்தவேண்டாம், எனக்கு இடும் பலியின் கொழுப்பை விடியற்காலம்வரைக்கும் வைக்கவும் வேண்டாம்.]]></a:t>
            </a:r>
          </a:p>
        </p:txBody>
      </p:sp>
    </p:spTree>
  </p:cSld>
</p:notes>
</file>

<file path=ppt/notesSlides/notesSlide5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எனக்கு இடும் பலியின் இரத்தத்தைப் புளித்தமாவுடன் செலுத்தவேண்டாம், எனக்கு இடும் பலியின் கொழுப்பை விடியற்காலம்வரைக்கும் வைக்கவும் வேண்டாம்.]]></a:t>
            </a:r>
          </a:p>
        </p:txBody>
      </p:sp>
    </p:spTree>
  </p:cSld>
</p:notes>
</file>

<file path=ppt/notesSlides/notesSlide5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உன் நிலத்தில் முதல் விளைச்சல்களில் முதற் கனியை உன் தேவனாகிய கர்த்தருடைய ஆலயத்துக்குக் கொண்டு வருவாயாக; வெள்ளாட்டுக்குட்டியை அதின் தாயின் பாலிலே சமைக்கவேண்டாம்.]]></a:t>
            </a:r>
          </a:p>
        </p:txBody>
      </p:sp>
    </p:spTree>
  </p:cSld>
</p:notes>
</file>

<file path=ppt/notesSlides/notesSlide5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உன் நிலத்தில் முதல் விளைச்சல்களில் முதற் கனியை உன் தேவனாகிய கர்த்தருடைய ஆலயத்துக்குக் கொண்டு வருவாயாக; வெள்ளாட்டுக்குட்டியை அதின் தாயின் பாலிலே சமைக்கவேண்டாம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உங்கள் தேவனாகிய கர்த்தரையே சேவிக்கக்கடவீர்கள்; அவர் உன் அப்பத்தையும் உன் தண்ணீரையும் ஆசீர்வதிப்பார். வியாதியை உன்னிலிருந்து விலக்குவேன்.]]></a:t>
            </a:r>
          </a:p>
        </p:txBody>
      </p:sp>
    </p:spTree>
  </p:cSld>
</p:notes>
</file>

<file path=ppt/notesSlides/notesSlide6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வழியில் உன்னைக் காக்கிறதற்கும், நான் ஆயத்தம்பண்ணின ஸ்தானத்துக்கு உன்னைக் கொண்டுபோய்ச் சேர்க்கிறதற்கும், இதோ, நான் ஒரு தூதனை உனக்கு முன்னே அனுப்புகிறேன்.]]></a:t>
            </a:r>
          </a:p>
        </p:txBody>
      </p:sp>
    </p:spTree>
  </p:cSld>
</p:notes>
</file>

<file path=ppt/notesSlides/notesSlide6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வழியில் உன்னைக் காக்கிறதற்கும், நான் ஆயத்தம்பண்ணின ஸ்தானத்துக்கு உன்னைக் கொண்டுபோய்ச் சேர்க்கிறதற்கும், இதோ, நான் ஒரு தூதனை உனக்கு முன்னே அனுப்புகிறேன்.]]></a:t>
            </a:r>
          </a:p>
        </p:txBody>
      </p:sp>
    </p:spTree>
  </p:cSld>
</p:notes>
</file>

<file path=ppt/notesSlides/notesSlide6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அவர் சமுகத்தில் எச்சரிக்கையாயிருந்து, அவர் வாக்குக்குச் செவிகொடு; அவரைக் கோபப்படுத்தாதே; உங்கள் துரோகங்களை அவர் பொறுப்பதில்லை; என் நாமம் அவர் உள்ளத்தில் இருக்கிறது.]]></a:t>
            </a:r>
          </a:p>
        </p:txBody>
      </p:sp>
    </p:spTree>
  </p:cSld>
</p:notes>
</file>

<file path=ppt/notesSlides/notesSlide6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அவர் சமுகத்தில் எச்சரிக்கையாயிருந்து, அவர் வாக்குக்குச் செவிகொடு; அவரைக் கோபப்படுத்தாதே; உங்கள் துரோகங்களை அவர் பொறுப்பதில்லை; என் நாமம் அவர் உள்ளத்தில் இருக்கிறது.]]></a:t>
            </a:r>
          </a:p>
        </p:txBody>
      </p:sp>
    </p:spTree>
  </p:cSld>
</p:notes>
</file>

<file path=ppt/notesSlides/notesSlide6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நீ அவர் வாக்கை நன்றாய்க் கேட்டு, நான் சொல்வதையெல்லாம் செய்வாயாகில், நான் உன் சத்துருக்களுக்குச் சத்துருவாயும், உன் விரோதிகளுக்கு விரோதியாயும் இருப்பேன்.]]></a:t>
            </a:r>
          </a:p>
        </p:txBody>
      </p:sp>
    </p:spTree>
  </p:cSld>
</p:notes>
</file>

<file path=ppt/notesSlides/notesSlide6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நீ அவர் வாக்கை நன்றாய்க் கேட்டு, நான் சொல்வதையெல்லாம் செய்வாயாகில், நான் உன் சத்துருக்களுக்குச் சத்துருவாயும், உன் விரோதிகளுக்கு விரோதியாயும் இருப்பேன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உங்கள் தேவனாகிய கர்த்தரையே சேவிக்கக்கடவீர்கள்; அவர் உன் அப்பத்தையும் உன் தண்ணீரையும் ஆசீர்வதிப்பார். வியாதியை உன்னிலிருந்து விலக்குவேன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கர்ப்பம் விழுகிறதும் மலடும் உன் தேசத்தில் இருப்பதில்லை; உன் ஆயுசுநாட்களைப் பூரணப்படுத்துவேன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கர்ப்பம் விழுகிறதும் மலடும் உன் தேசத்தில் இருப்பதில்லை; உன் ஆயுசுநாட்களைப் பூரணப்படுத்துவேன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08962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8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9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0.xml"/>
</Relationships>

</file>

<file path=ppt/slides/_rels/slide5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1.xml"/>
</Relationships>

</file>

<file path=ppt/slides/_rels/slide5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2.xml"/>
</Relationships>

</file>

<file path=ppt/slides/_rels/slide5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3.xml"/>
</Relationships>

</file>

<file path=ppt/slides/_rels/slide5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4.xml"/>
</Relationships>

</file>

<file path=ppt/slides/_rels/slide5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5.xml"/>
</Relationships>

</file>

<file path=ppt/slides/_rels/slide5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6.xml"/>
</Relationships>

</file>

<file path=ppt/slides/_rels/slide5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7.xml"/>
</Relationships>

</file>

<file path=ppt/slides/_rels/slide5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8.xml"/>
</Relationships>

</file>

<file path=ppt/slides/_rels/slide5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9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6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0.xml"/>
</Relationships>

</file>

<file path=ppt/slides/_rels/slide6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1.xml"/>
</Relationships>

</file>

<file path=ppt/slides/_rels/slide6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2.xml"/>
</Relationships>

</file>

<file path=ppt/slides/_rels/slide6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3.xml"/>
</Relationships>

</file>

<file path=ppt/slides/_rels/slide6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4.xml"/>
</Relationships>

</file>

<file path=ppt/slides/_rels/slide6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5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3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I will send my fear before you, and will destroy all the people to whom you shall come, and I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3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ill make all yours enemies turn their backs unto you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3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And I will send hornets before you, which shall drive out the Hivite, the Canaanite, and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3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ittite, from before you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I will not drive them out from before you in one year; lest the land become desolate, and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3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east of the field multiply against you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3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By little and little I will drive them out from before you, until you be increased, and inheri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3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lan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3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And I will set your bounds from the Red sea even unto the sea of the Philistines, and from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3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desert unto the river: for I will deliver the inhabitants of the land into your hand; and you shal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3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For mine Angel shall go before you, and bring you in unto the Amorites, and the Hittites,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3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drive them out before you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3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You shall make no covenant with them, nor with their god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3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They shall not dwell in your land, lest they make you sin against me: for if you serve thei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3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gods, it will surely be a snare unto you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3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You shall not raise a false report: put not yours hand with the wicked to be an unrighteou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3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itnes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3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You shall not follow a multitude to do evil; neither shall you speak in a cause to decline afte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3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many to shift judgment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3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Neither shall you countenance a poor man in his caus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3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If you meet yours enemy's ox or his ass going astray, you shall surely bring it back to him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3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Perizzites, and the Canaanites, the Hivites, and the Jebusites: and I will cut them off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3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gai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3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If you see the ass of him that hates you lying under his burden, and would forbear to help him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3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you shall surely help with hi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3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You shall not shift the judgment of your poor in his caus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3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Keep you far from a false matter; and the innocent and righteous slay you not: for I will no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3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justify the wicke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3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And you shall take no gift: for the gift blinds the wise, and perverts the words of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3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righteou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3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Also you shall not oppress a stranger: for all of you know the heart of a stranger, seeing all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3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you were strangers in the land of Egyp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You shall not bow down to their gods, nor serve them, nor do after their works: but you shal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3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And six years you shall sow your land, and shall gather in the fruits thereof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3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But the seventh year you shall let it rest and lie still; that the poor of your people may eat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3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what they leave the beasts of the field shall eat. In like manner you shall deal with you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3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vineyard, and with your olive yar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3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Six days you shall do your work, and on the seventh day you shall rest: that yours ox and your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3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ss may rest, and the son of your handmaid, and the stranger, may be refreshe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3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And in all things that I have said unto you be circumspect: and make no mention of the name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3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ther gods, neither let it be heard out of your mout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3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Three times you shall keep a feast unto me in the yea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3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You shall keep the feast of unleavened bread: (you shall eat unleavened bread seven days, as I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3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utterly overthrow them, and quite break down their imag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3]]>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ommanded you, in the time appointed of the month Abib; for in it you came out from Egypt: and non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3]]>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hall appear before me empty: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3]]>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And the feast of harvest, the first-fruits of your labours, which you have sown in the field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3]]>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the feast of ingathering, which is in the end of the year, when you have gathered in you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3]]>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labours out of the fiel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3]]>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Three items in the year all your males shall appear before the LORD Go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3]]>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You shall not offer the blood of my sacrifice with leavened bread; neither shall the fat of m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3]]></a:t>
            </a: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acrifice remain until the morning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3]]></a:t>
            </a: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The first of the first-fruits of your land you shall bring into the house of the LORD your Go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3]]></a:t>
            </a: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You shall not seethe a kid in his mother's milk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3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And all of you shall serve the LORD your God, and he shall bless your bread, and your water;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3]]></a:t>
            </a: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Behold, I send an Angel before you, to keep you in the way, and to bring you into the plac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3]]></a:t>
            </a: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hich I have prepare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3]]></a:t>
            </a: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Beware of him, and obey his voice, provoke him not; for he will not pardon your transgressions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3]]></a:t>
            </a:r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or my name is in hi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3]]></a:t>
            </a:r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But if you shall indeed obey his voice, and do all that I speak; then I will be an enemy unt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3]]></a:t>
            </a:r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yours enemies, and an adversary unto yours adversari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3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 will take sickness away from the midst of you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3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There shall nothing cast their young, nor be barren, in your land: the number of your days I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3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ill fulfill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3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84">
  <a:themeElements>
    <a:clrScheme name="Theme8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65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2026-07-14T23:55:52Z</dcterms:created>
  <dcterms:modified xsi:type="dcterms:W3CDTF">2026-07-14T23:55:52Z</dcterms:modified>
  <dc:title>யாத்திராகமம் : 23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