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றுமையையும் ஆறுதலையும் அளிக்கும் தேவன், கிறிஸ்து இயேசுவினுடைய மாதிரியின்படியே, நீங்கள் ஏகசிந்தையுள்ளவர்களாயிருக்கும்படி உங்களுக்கு அநுக்கிரகஞ்செய்வார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றுமையையும் ஆறுதலையும் அளிக்கும் தேவன், கிறிஸ்து இயேசுவினுடைய மாதிரியின்படியே, நீங்கள் ஏகசிந்தையுள்ளவர்களாயிருக்கும்படி உங்களுக்கு அநுக்கிரகஞ்செய்வார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தேவனுக்கு மகிமையுண்டாக, கிறிஸ்து நம்மை ஏற்றுக்கொண்டதுபோல, நீங்களும் ஒருவரையொருவர் ஏற்றுக்கொள்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, புறஜாதிகளே, அவருடைய ஜனங்களோடேகூடக் களிகூருங்கள் என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புறஜாதிகளே, எல்லாரும் கர்த்தரைத் துதியுங்கள்; ஜனங்களே, எல்லாரும் அவரைப் புகழுங்கள் என்றும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பலமுள்ளவர்களாகிய நாம் நமக்கே பிரியமாய் நடவாமல், பலவீனருடைய பலவீனங்களைத் தாங்க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தேவனுக்குரியவைகளைக் குறித்து இயேசுகிறிஸ்துவைக்கொண்டு மேன்மைபாராட்ட எனக்கு இடமுண்ட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ில் ஒவ்வொருவனும் பிறனுடைய பக்திவிருத்திக்கேதுவான நன்மையுண்டாகும்படி அவனுக்குப் பிரியமாய் நட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டத்தில் வருகிறதற்கு இதினாலே அநேகந்தரம் தடைப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ொழுது இந்தத் திசைகளிலே எனக்கு இடமில்லாதபடியினாலும், உங்கடளித்தில் வரும்படி அநேக வருஷமாய் எனக்கு மிகுந்த விருப்பம் உண்டாயிருக்கிறபடியினால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ொழுது இந்தத் திசைகளிலே எனக்கு இடமில்லாதபடியினாலும், உங்கடளித்தில் வரும்படி அநேக வருஷமாய் எனக்கு மிகுந்த விருப்பம் உண்டாயிருக்கிறபடியினால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ோ பரிசுத்தவான்களுக்கு உதவிசெய்யுங்காரியமாக நான் எருசலேமுக்குப் பிரயாணம்பண்ண எத்தனமாயிரு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க் காரியத்தை நான் நிறைவேற்றி, இந்தப் பலனை அவர்கள் கையிலே பத்திரமாய் ஒப்புவித்தபின்பு, உங்கள் ஊர் வழியாய் ஸ்பானியாவுக்குப் போ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க் காரியத்தை நான் நிறைவேற்றி, இந்தப் பலனை அவர்கள் கையிலே பத்திரமாய் ஒப்புவித்தபின்பு, உங்கள் ஊர் வழியாய் ஸ்பானியாவுக்குப் போவ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உங்களிடத்தில் வரும்போது கிறிஸ்துவினுடைய சுவிசேஷத்தின் சம்பூரணமான ஆசீர்வாதத்தோடே வருவேனென்று அறிந்திருக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உங்களிடத்தில் வரும்போது கிறிஸ்துவினுடைய சுவிசேஷத்தின் சம்பூரணமான ஆசீர்வாதத்தோடே வருவேனென்று அறிந்திருக்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தேவனை நோக்கிச் செய்யும் ஜெபங்களில், நான் போராடுவதுபோல நீங்களும் என்னோடுகூடப் போராடவேண்டுமென்று நம்முடைய கர்த்தராகிய இயேசுகிறிஸ்துவினிமித்தமும், ஆவியானவருடைய அன்பினிமித்தமும், உங்களை வேண்டிக்கொள்ளுகிற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தானத்தின் தேவன் உங்கள் அனைவரோடுங்கூட இருப்பாராக. ஆமெ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at all of you may with one mind and one mouth glorify God, even the Father of our Lord Jes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refore receive all of you one another, as Christ also received us to the glory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Now I say that Jesus Christ was a minister of the circumcision for the truth of God, to confir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omises made unto the father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at the Gentiles might glorify God for his mercy; as it is written, For this cause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fess to you among the Gentiles, and sing unto your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gain he says, Rejoice, all of you Gentiles, with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gain, Praise the Lord, all you Gentiles; and extol him, all you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gain, Isaiah says, There shall be a root of Jesse, and he that shall rise to reign ove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e then that are strong ought to bear the infirmities of the weak, and not to please our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iles; in him shall the Gentiles tr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ow the God of hope fill you with all joy and peace in believing, that all of you may aboun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, through the power of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 myself also am persuaded of you, my brethren, that all of you also are full of goodne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lled with all knowledge, able also to admonish one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evertheless, brethren, I have written the more boldly unto you in some sort, as putting you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d, because of the grace that is given to me of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at I should be the minister of Jesus Christ to the Gentiles, ministering the gospel of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offering up of the Gentiles might be acceptable, being sanctified by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 have therefore whereof I may glory through Jesus Christ in those things which pertain 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Let every one of us please his neighbour for his good to edific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 I will not dare to speak of any of those things which Christ has not wrought by me, to m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entiles obedient, by word and de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rough mighty signs and wonders, by the power of the Spirit of God; so that from Jerusale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nd about unto Illyricum, I have fully preached the gospel of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Yea, so have I strived to preach the gospel, not where Christ was named, lest I should bui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another man's found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as it is written, To whom he was not spoken of, they shall see: and they that have not he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under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which cause also I have been much hindered from coming 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now having no more place in these parts, and having a great desire these many years to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even Christ pleased not himself; but, as it is written, The reproaches of the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enever I take my journey into Spain, I will come to you: for I trust to see you in my journe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o be brought on my way in that direction by you, if first I be somewhat filled with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p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now I go unto Jerusalem to minister unto the sai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it has pleased them of Macedonia and Achaia to make a certain contribution for the po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nts which are at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It has pleased them verily; and their debtors they are. For if the Gentiles have been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rtakers of their spiritual things, their duty is also to minister unto them in carnal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When therefore I have performed this, and have sealed to them this fruit, I will come by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proached you fell o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Sp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I am sure that, when I come unto you, I shall come in the fullness of the bless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spel of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I plead to you, brethren, for the Lord Jesus Christ's sake, and for the love of the Spir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ll of you strive together with me in your prayers to God for 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at I may be delivered from them that do not believe in Judaea; and that my service which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for Jerusalem may be accepted of the saint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at I may come unto you with joy by the will of God, and may with you be refre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Now the God of peace be with you all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whatsoever things were written in old times were written for our learning, that we throug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tience and comfort of the scriptures might have hop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the God of patience and consolation grant you to be likeminded one toward another accor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hrist Jesu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2026-09-05T21:50:59Z</dcterms:created>
  <dcterms:modified xsi:type="dcterms:W3CDTF">2026-09-05T21:50:59Z</dcterms:modified>
  <dc:title>Romans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