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மாதானத்தை உங்களுக்கு வைத்துப்போகிறேன், என்னுடைய சமாதானத்தையே உங்களுக்குக் கொடுக்கிறேன்; உலகம் கொடுக்கிறபிரகாரம் நான் உங்களுக்குக் கொடுக்கிறதில்லை. உங்கள் இருதயம் கலங்காமலும் பயப்படாமலுமிருப்பத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போவேன் என்றும், திரும்பி உங்களிடத்தில் வருவேன் என்றும் நான் உங்களுடனே சொன்னதைக் கேட்டீர்களே. நீங்கள் என்னில் அன்புள்ளவர்களாயிருந்தால் பிதாவினிடத்திற்குப் போகிறேனென்று நான் சொன்னதைக் குறித்துச் சந்தோஷப்படுவீர்கள், ஏனெனில் என் பிதா என்னிலும் பெரியவராயிருக்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போவேன் என்றும், திரும்பி உங்களிடத்தில் வருவேன் என்றும் நான் உங்களுடனே சொன்னதைக் கேட்டீர்களே. நீங்கள் என்னில் அன்புள்ளவர்களாயிருந்தால் பிதாவினிடத்திற்குப் போகிறேனென்று நான் சொன்னதைக் குறித்துச் சந்தோஷப்படுவீர்கள், ஏனெனில் என் பிதா என்னிலும் பெரியவராயிருக்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து நடக்கும்போது நீங்கள் விசுவாசிக்கும்படியாக, நடப்பதற்குமுன்னமே இதை உங்களுக்குச் சொன்ன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னி நான் உங்களுடனே அதிகமாய் பேசுவதில்லை. இந்த உலகத்தின் அதிபதி வருகிறான். அவனுக்கு என்னிடத்தில் ஒன்றும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் பிதாவில் அன்பாயிருக்கிறேனென்றும், பிதா எனக்கு, கட்டளையிட்டபடியே செய்கிறேன் என்றும், உலகம் அறியும்படிக்கு இப்படி நடக்கும். எழுந்திருங்கள், இவ்விடம்விட்டுப் போவோம் வாருங்கள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் பிதாவில் அன்பாயிருக்கிறேனென்றும், பிதா எனக்கு, கட்டளையிட்டபடியே செய்கிறேன் என்றும், உலகம் அறியும்படிக்கு இப்படி நடக்கும். எழுந்திருங்கள், இவ்விடம்விட்டுப் போவோம் வாருங்கள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் இருதயம் கலங்காதிருப்பதாக; தேவனிடத்தில் விசுவாசமாயிருங்கள், என்னிடத்திலும் விசுவாசமாயிர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பிதாவின் வீட்டில் அநேக வாசஸ்தலங்கள் உண்டு; அப்படியில்லாதிருந்தால், நான் உங்களுக்குச் சொல்லியிருப்பேன்; ஒரு ஸ்தலத்தை உங்களுக்காக ஆயத்தம்பண்ணப்போ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பிதாவின் வீட்டில் அநேக வாசஸ்தலங்கள் உண்டு; அப்படியில்லாதிருந்தால், நான் உங்களுக்குச் சொல்லியிருப்பேன்; ஒரு ஸ்தலத்தை உங்களுக்காக ஆயத்தம்பண்ணப்போ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னுக்குப் பிரதியுத்தரமாக: ஒருவன் என்னில் அன்பாயிருந்தால், அவன் என் வசனத்தைக் கைக்கொள்ளுவான், அவனில் என் பிதா அன்பாயிருப்பார்; நாங்கள் அவனிடத்தில் வந்து அவனோடே வாசம்பண்ணுவ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ோய் உங்களுக்காக ஸ்தலத்தை ஆயத்தம்பண்ணினபின்பு, நான் இருக்கிற இடத்திலே நீங்களும் இருக்கும்படி, நான் மறுபடியும் வந்து உங்களை என்னிடத்தில் சேர்த்துக்கொள்ள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ோய் உங்களுக்காக ஸ்தலத்தை ஆயத்தம்பண்ணினபின்பு, நான் இருக்கிற இடத்திலே நீங்களும் இருக்கும்படி, நான் மறுபடியும் வந்து உங்களை என்னிடத்தில் சேர்த்துக்கொள்ள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போகிற இடத்தை அறிந்திருக்கிறீர்கள், வழியையும் அறிந்திருக்கிறீர்கள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ோமா அவரை நோக்கி ஆண்டவரே, நீர் போகிற இடத்தை அறியோமே, வழியை நாங்கள் எப்படி அறிவோம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ோமா அவரை நோக்கி ஆண்டவரே, நீர் போகிற இடத்தை அறியோமே, வழியை நாங்கள் எப்படி அறிவோம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இயேசு: நானே வழியும் சத்தியமும் ஜீவனுமாயிருக்கிறேன்; என்னாலேயல்லாமல் ஒருவனும் பிதாவினிடத்தில் வர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னை அறிந்தீர்களானால் என் பிதாவையும் அறிந்திருப்பீர்கள்; இதுமுதல் நீங்கள் அவரை அறிந்தும் அவரைக் கண்டும் இருக்கிறீர்கள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னை அறிந்தீர்களானால் என் பிதாவையும் அறிந்திருப்பீர்கள்; இதுமுதல் நீங்கள் அவரை அறிந்தும் அவரைக் கண்டும் இருக்கிறீர்கள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லிப்பு அவரை நோக்கி: ஆண்டவரே, பிதாவை எங்களுக்குக் காண்பியும், அது எங்களுக்குப் போதும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இயேசு: பிலிப்புவே, இவ்வளவுகாலம் நான் உங்களுடனேகூட இருந்தும் நீ என்னை அறியவில்லையா என்னைக் கண்டவன் பிதாவைக் கண்டான்; அப்படியிருக்க, பிதாவை எங்களுக்குக் காண்பியும் என்று நீ எப்படி சொல்லுகிறாய்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னுக்குப் பிரதியுத்தரமாக: ஒருவன் என்னில் அன்பாயிருந்தால், அவன் என் வசனத்தைக் கைக்கொள்ளுவான், அவனில் என் பிதா அன்பாயிருப்பார்; நாங்கள் அவனிடத்தில் வந்து அவனோடே வாசம்பண்ணுவோ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இயேசு: பிலிப்புவே, இவ்வளவுகாலம் நான் உங்களுடனேகூட இருந்தும் நீ என்னை அறியவில்லையா என்னைக் கண்டவன் பிதாவைக் கண்டான்; அப்படியிருக்க, பிதாவை எங்களுக்குக் காண்பியும் என்று நீ எப்படி சொல்லுகிறாய்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பிதாவிலும், பிதா என்னிலும் இருக்கிறதை நீ விசுவாசிக்கிறதில்லையா? நான் உங்களுடனே சொல்லுகிற வசனங்களை என் சுயமாய்ச் சொல்லவில்லை; என்னிடத்தில் வாசமாயிருக்கிற பிதாவானவரே இந்தக் கிரியைகளைச் செய்துவரு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பிதாவிலும், பிதா என்னிலும் இருக்கிறதை நீ விசுவாசிக்கிறதில்லையா? நான் உங்களுடனே சொல்லுகிற வசனங்களை என் சுயமாய்ச் சொல்லவில்லை; என்னிடத்தில் வாசமாயிருக்கிற பிதாவானவரே இந்தக் கிரியைகளைச் செய்துவரு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பிதாவிலும் பிதா என்னிலும் இருக்கிறதை நம்புங்கள்; அப்படியில்லாவிட்டாலும் என் கிரியைகளினிமித்தமாவது என்னை நம்ப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பிதாவிலும் பிதா என்னிலும் இருக்கிறதை நம்புங்கள்; அப்படியில்லாவிட்டாலும் என் கிரியைகளினிமித்தமாவது என்னை நம்ப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ெய்யாகவே மெய்யாகவே நான் உங்களுக்குச் சொல்லுகிறேன்; நான் என் பிதாவினிடத்திற்குப் போகிறபடியினால், என்னை விசுவாசிக்கிறவன் நான் செய்கிறகிரியைகளைத் தானும் செய்வான், இவைகளைப்பார்க்கிலும் பெரிய கிரியைகளையும் செய்வ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ெய்யாகவே மெய்யாகவே நான் உங்களுக்குச் சொல்லுகிறேன்; நான் என் பிதாவினிடத்திற்குப் போகிறபடியினால், என்னை விசுவாசிக்கிறவன் நான் செய்கிறகிரியைகளைத் தானும் செய்வான், இவைகளைப்பார்க்கிலும் பெரிய கிரியைகளையும் செய்வ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் நாமத்தினாலே எதைக் கேட்பீர்களோ, குமாரனில் பிதா மகிமைப்படும்படியாக, அதைச் செய்வ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நாமத்தினாலே நீங்கள் எதைக்கேட்டாலும் அதை நான் செய்வ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என்னிடத்தில் அன்பாயிருந்தால் என் கற்பனைகளைக் கைக்கொள்ள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னில் அன்பாயிராதவன் என் வசனங்களைக் கைக்கொள்ளமாட்டான். நீங்கள் கேட்கிற வசனம் என்னுடையதாயிராமல் என்னை அனுப்பின பிதாவினுடையதாயிருக்கிற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ிதாவை வேண்டிக்கொள்வேன், அபொழுது என்றென்றைக்கும் உங்களுடனேகூட இருக்கும்படிக்குச் சத்திய ஆவியாகிய வேறொரு தேற்றரவாளனை அவர் உங்களுக்குத் தந்தருளுவ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ிதாவை வேண்டிக்கொள்வேன், அபொழுது என்றென்றைக்கும் உங்களுடனேகூட இருக்கும்படிக்குச் சத்திய ஆவியாகிய வேறொரு தேற்றரவாளனை அவர் உங்களுக்குத் தந்தருளுவ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லகம் அந்தச் சத்திய ஆவியானவரைக் காணாமலும் அறியாமலும் இருக்கிறபடியால் அவரைப் பெற்றுக்கொள்ளமாட்டாது; அவர் உங்களுடனே வாசம்பண்ணி உங்களுக்குள்ளே இருப்பதால், நீங்கள் அவரை அறிவீ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லகம் அந்தச் சத்திய ஆவியானவரைக் காணாமலும் அறியாமலும் இருக்கிறபடியால் அவரைப் பெற்றுக்கொள்ளமாட்டாது; அவர் உங்களுடனே வாசம்பண்ணி உங்களுக்குள்ளே இருப்பதால், நீங்கள் அவரை அறிவீ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உங்களைத் திக்கற்றவர்களாக விடேன், உங்களிடத்தில் வருவ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்னும் கொஞ்சக்காலத்திலே உலகம் என்னைக் காணாது, நீங்களோ என்னைக் காண்பீர்கள்; நான் பிழைக்கிறபடியினால் நீங்களும் பிழைப்ப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்னும் கொஞ்சக்காலத்திலே உலகம் என்னைக் காணாது, நீங்களோ என்னைக் காண்பீர்கள்; நான் பிழைக்கிறபடியினால் நீங்களும் பிழைப்பீ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என் பிதாவிலும், நீங்கள் என்னிலும், நான் உங்களிலும் இருக்கிறதை அந்நாளிலே நீங்கள் அறிவீ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கற்பனைகளைப் பெற்றுக்கொண்டு அவைகளைக் கைக்கொள்கிறவனே என்னிடத்தில் அன்பாயிருக்கிறான், என்னிடத்தில் அன்பாயிருக்கிறவன் என் பிதாவுக்கு அன்பாயிருப்பான்; நானும் அவனில் அன்பாயிருந்து, அவனுக்கு என்னை வெளிப்படுத்துவேன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கற்பனைகளைப் பெற்றுக்கொண்டு அவைகளைக் கைக்கொள்கிறவனே என்னிடத்தில் அன்பாயிருக்கிறான், என்னிடத்தில் அன்பாயிருக்கிறவன் என் பிதாவுக்கு அன்பாயிருப்பான்; நானும் அவனில் அன்பாயிருந்து, அவனுக்கு என்னை வெளிப்படுத்துவேன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னில் அன்பாயிராதவன் என் வசனங்களைக் கைக்கொள்ளமாட்டான். நீங்கள் கேட்கிற வசனம் என்னுடையதாயிராமல் என்னை அனுப்பின பிதாவினுடையதாயிருக்கிற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கற்பனைகளைப் பெற்றுக்கொண்டு அவைகளைக் கைக்கொள்கிறவனே என்னிடத்தில் அன்பாயிருக்கிறான், என்னிடத்தில் அன்பாயிருக்கிறவன் என் பிதாவுக்கு அன்பாயிருப்பான்; நானும் அவனில் அன்பாயிருந்து, அவனுக்கு என்னை வெளிப்படுத்துவேன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ஸ்காரியோத்தல்லாத யூதா என்பவன் அவரை நோக்கி: ஆண்டவரே, நீர் உலகத்துக்கு உம்மை வெளிப்படுத்தாமல் எங்களுக்கு உம்மை வெளிப்படுத்தப்போகிற காரணமென்ன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ஸ்காரியோத்தல்லாத யூதா என்பவன் அவரை நோக்கி: ஆண்டவரே, நீர் உலகத்துக்கு உம்மை வெளிப்படுத்தாமல் எங்களுக்கு உம்மை வெளிப்படுத்தப்போகிற காரணமென்ன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உங்களுடனே தங்கியிருக்கையில் இவைகளை உங்களுக்குச் சொன்ன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 நாமத்தினாலே பிதா அனுப்பப்போகிற பரிசுத்த ஆவியாகிய தேற்றரவாளனே எல்லாவற்றையும் உங்களுக்குப் போதித்து, நான் உங்களுக்குச் சொன்ன எல்லாவற்றையும் உங்களுக்கு நினைப்பூட்ட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 நாமத்தினாலே பிதா அனுப்பப்போகிற பரிசுத்த ஆவியாகிய தேற்றரவாளனே எல்லாவற்றையும் உங்களுக்குப் போதித்து, நான் உங்களுக்குச் சொன்ன எல்லாவற்றையும் உங்களுக்கு நினைப்பூட்டுவ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மாதானத்தை உங்களுக்கு வைத்துப்போகிறேன், என்னுடைய சமாதானத்தையே உங்களுக்குக் கொடுக்கிறேன்; உலகம் கொடுக்கிறபிரகாரம் நான் உங்களுக்குக் கொடுக்கிறதில்லை. உங்கள் இருதயம் கலங்காமலும் பயப்படாமலுமிருப்பதாக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ন্তি দেয় আমি সেইভাবে তা দিচ্ছি না৷ তোমাদের অন্তর উদ্বিগ্ন অথবা শঙ্কিত না হো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তোমরা শুনেছ য়ে, আমি তোমাদের বলেছি য়ে আমি যাচ্ছি আর আমি আবার তোমাদের কাছে আসব৷ তোমরা যদি আ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বাস তবে এটা জেনে খুশী হবে য়ে আমি পিতার কাছে যাচ্ছি, কারণ পিতা আমার থেকে মহা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াই এসকল ঘটার আগেই আমি এসব তোমাদের এখন বললাম, যাতে ঘটলে পর তোমরা বিশ্বাস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আমি তোমাদের সঙ্গে আর বেশীক্ষণ কথা বলব না, কারণ এই জগতের অধিপতি আসছে৷ আমার ওপর তার কোন দাবী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জগত সংসার যাতে জানতে পারে য়ে আমি পিতাকে ভালবাসি, তাই পিতা আমায় য়েমন আদেশ করেন আমি সেরকম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ি৷‘এখন এস! আমরা এখান থেকে যা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‘তোমাদের হৃদয় বিচলিত না হোক্৷ ঈশ্বরের উপর বিশ্বাস রাখো, আর আমার প্রতিও আস্থা রাখ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ার পিতার বাড়িতে অনেক ঘর আছে, যদি না থাকতো আমি তোমাদের বলতাম৷ আমি তোমাদের থাকবার একটা জায়গ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ঠিক করতে যাচ্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এর উত্তরে যীশু তাঁকে বললেন, ‘যদি কেউ আমায় ভালবাসে তবে সে আমার শিক্ষা অনুসারে চলবে, আর আমার পি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েখানে গিয়ে জায়গা ঠিক করার পর আমি আবার আসব ও তোমাদের আমার কাছে নিয়ে যাব, যাতে আমি য়েখানে থা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ও সেখানে থাকতে পা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য়েখানে যাচ্ছি তোমরা সকলেই সে জায়গার পথ চ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থোমা তাঁকে বললেন, ‘প্রভু, আপনি কোথায় যাচ্ছেন তা আমরা জানি না! আমরা সেখানে যাবার পথ কিভ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বো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ীশু তাঁকে বললেন, ‘আমিই পথ, আমিই সত্য ও জীবন৷ পিতার কাছে যাবার আমিই একমাত্র পথ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োমরা যদি সত্যি আমাকে জেনেছ, তবে পিতাকেও জানতে পেরেছ৷ আর এখন থেকে তোমরা তাঁকে জেনেছ ও তাঁ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েছ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ফিলিপ যীশুকে বললেন, ‘প্রভু, আপনি পিতাকে আমাদের দেখান, তাহলেই যথেষ্ট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ীশু তাঁকে বললেন, ‘আমি তোমাদের সঙ্গে দীর্ঘদিন ধরে রয়েছি; আর ফিলিপ, তোমরা এখনও আমায় চিনলে ন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ভালবাসবেন, আর আমরা তার কাছে আসব ও তার সঙ্গে বাস কর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কেউ আমায় দেখেছে সে পিতাকে দেখেছে৷ তোমরা কি করে বলছ, ‘পিতাকে আমাদের দেখা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ুমি কি বিশ্বাস কর না য়ে আমি পিতার মধ্যে আছি আর পিতাও আমার মধ্যে আছেন? আমি তোমাদের য়ে সকল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ি তা নিজের থেকে বলি না৷ আমার মধ্যে যিনি আছেন সেই পিতা তাঁর নিজের কাজ 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খন আমি বলি য়ে আমি পিতার মধ্যে আছি আর পিতাও আমার মধ্যে আছেন, তখন আমাকে বিশ্বাস কর৷ যদি তা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, তবে আমার দ্বারা কৃত সব অলৌকিক কাজের কারণেই বিশ্বাস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ি তোমাদের সত্যি বলছি, য়ে আমার ওপর বিশ্বাস রাখে, আমি য়ে কাজই করি না কেন, সেও তা করবে, বলতে 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 এর থেকেও মহান মহান কাজ করবে, কারণ আমি পিতার কাছে যাচ্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র তোমরা আমার নামে যা কিছু চাইবে, আমি তা পূর্ণ করব, য়েন পিতা পুত্রের দ্বারা মহিমান্বিত হ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োমরা যদি আমার নামে আমার কাছে কিছু চাও, আমি তা পূর্ণ কর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‘তোমরা যদি আমায় ভালবাস তবে তোমরা আমার সমস্ত আদেশ পালন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়ে আমায় ভালবাসে না, সে আমার শিক্ষা পালন করে না৷ আর তোমরা আমার য়ে শিক্ষা শুনছ তা আমার নয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ি পিতার কাছে চাইব, আর তিনি তোমাদের আর একজন সাহায্যকারীদেবেন, য়েন তিনি চিরকাল তোমাদ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িনি সত্যের আত্মা,যাঁকে এই জগত সংসার মেনে নিতে পারে না, কারণ জগত তাঁকে দেখে না বা তাঁকে জান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তাঁকে জান, কারণ তিনি তোমাদের সঙ্গে সঙ্গেই থাকেন, আর তিনি তোমাদের মধ্যেই থাক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‘আমি তোমাদের অনাথ রেখে যাবো না৷ আমি তোমাদের কাছে আস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র কিছুক্ষণ পর এই জগত সংসার আর আমায় দেখতে পাবে না, কিন্তু তোমরা আমায় দেখতে পাবে৷ কারণ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ঁচে আছি বলেই তোমরাও বেঁচে থাক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সেই দিন তোমরা জানবে য়ে আমি পিতার মধ্যে আছি, তোমরা আমার মধ্যে আছ, আর আমি তোমাদের মধ্যে আ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য়ে আমার নির্দেশ জানে এবং সেগুলি সব পালন করে, সেই আমায় প্রকৃত ভালবাসে৷ য়ে আমায় ভালবাসে, পিতা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কে ভালবাসেন৷ য়ে আমায় ভালবাসে, পিতাও তাকে ভালবাসেন আর আমিও তাকে ভালবাসি৷ আমি নিজেকে তা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যিনি আমায় পাঠিয়েছেন এই শিক্ষা সেই পিতা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কাশ কর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যিহূদা (যিহূদা ঈষ্করিযোত নয়) তাঁকে বলল, ‘প্রভু কেন আপনি জগতের কাছে নিজেকে প্রকাশ না করে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ই নিজেকে প্রকাশ করব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‘আমি তোমাদের সঙ্গে থাকতে থাকতেই এইসব কথা বললা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কিন্তু সেই সাহায্যকারী পবিত্র আত্মা, যাঁকে পিতা আমার নামে পাঠিয়ে দেবেন, তিনি তোমাদের সব কিছ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ক্ষা দেবেন, আর আমি তোমাদের যা যা বলেছি, সে সকল বিষয় তিনি তোমাদের স্মরণ করিয়ে দে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‘শান্তি আমি তোমাদের কাছে রেখে যাচ্ছি৷ আমার নিজের শান্তি আমি তোমাদের দিচ্ছি৷ জগত সংসার য়েভ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2026-08-01T11:08:33Z</dcterms:created>
  <dcterms:modified xsi:type="dcterms:W3CDTF">2026-08-01T11:08:33Z</dcterms:modified>
  <dc:title>யோவான்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