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ம்மை நோக்கிக் கூப்பிட்டுத் தப்பினார்கள்; உம்மை நம்பி வெட்கப்பட்டுப்போகாதிரு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ோ ஒரு புழு, மனுஷனல்ல; மனுஷரால் நிந்திக்கப்பட்டும் ஜனங்களால் அவமதிக்கப்பட்டும் இருக்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னைப் பார்க்கிறவர்களெல்லாரும் என்னைப் பரியாசம்பண்ணி, உதட்டைப் பிதுக்கி, தலையைத் துலுக்கி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ை விட்டுத் தூரமாகாதேயும்; ஆபத்து கிட்டியிருக்கிறது, சகாயரும் இல்லை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மேல் நம்பிக்கையாயிருந்தானே, அவர் இவனை விடுவிக்கட்டும்; இவன்மேல் பிரியமாயிருக்கிறாரே, இப்பொழுது இவனை மீட்டுவிடட்டும் என்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மேல் நம்பிக்கையாயிருந்தானே, அவர் இவனை விடுவிக்கட்டும்; இவன்மேல் பிரியமாயிருக்கிறாரே, இப்பொழுது இவனை மீட்டுவிடட்டும் என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ே என்னைக் கர்ப்பத்திலிருந்து எடுத்தவர்; என் தாயின் முலைப்பாலை நான் உண்கையில் என்னை உம்முடையபேரில் நம்பிக்கையாயிருக்கப்பண்ணினீ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ே என்னைக் கர்ப்பத்திலிருந்து எடுத்தவர்; என் தாயின் முலைப்பாலை நான் உண்கையில் என்னை உம்முடையபேரில் நம்பிக்கையாயிருக்கப்பண்ணினீ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நேகம் காளைகள் என்னைச் சூழ்ந்திருக்கிறது; பாசான் தேசத்துப் பலத்த எருதுகள் என்னை வளைந்துகொண்ட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ப்பத்திலிருந்து வெளிப்பட்டபோதே உமது சார்பில் விழுந்தேன்; நான் என் தாயின் வயிற்றில் இருந்ததுமுதல் நீர் என் தேவனாயிருக்கிறீ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தேவனே, என் தேவனே, ஏன் என்னைக் கைவிட்டீர்? எனக்கு உதவி செய்யாமலும், நான் கதறிச் சொல்லும் வார்த்தைகளைக் கேளாமலும் ஏன் தூரமாயிருக்கிறீர்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ப்பத்திலிருந்து வெளிப்பட்டபோதே உமது சார்பில் விழுந்தேன்; நான் என் தாயின் வயிற்றில் இருந்ததுமுதல் நீர் என் தேவனாயிருக்கிறீ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ீறி கெர்ச்சிக்கிற சிங்கத்தைப்போல், என்மேல் தங்கள் வாயைத்திறக்கி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ண்ணீரைப்போல ஊற்றுண்டேன்; என் எலும்புகளெல்லாம் கட்டுவிட்டது, என் இருதயம் மெழுகுபோலாகி, என் குடல்களின் நடுவே உருகிற்ற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ண்ணீரைப்போல ஊற்றுண்டேன்; என் எலும்புகளெல்லாம் கட்டுவிட்டது, என் இருதயம் மெழுகுபோலாகி, என் குடல்களின் நடுவே உருகிற்ற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 பெலன் ஓட்டைப்போல் காய்ந்தது; என் நாவு மேல்வாயோடே ஒட்டிக்கொண்டது; என்னை மரணத்தூளிலே போடுகிறீ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ன் பெலன் ஓட்டைப்போல் காய்ந்தது; என் நாவு மேல்வாயோடே ஒட்டிக்கொண்டது; என்னை மரணத்தூளிலே போடுகிறீ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ய்கள் என்னைச் சூழ்ந்திருக்கிறது; பொல்லாதவர்களின் கூட்டம் என்னை வளைந்துகொண்டது; என் கைகளையும் என் கால்களையும் உருவக் குத்தி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ய்கள் என்னைச் சூழ்ந்திருக்கிறது; பொல்லாதவர்களின் கூட்டம் என்னை வளைந்துகொண்டது; என் கைகளையும் என் கால்களையும் உருவக் குத்த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எலும்புகளையெல்லாம் நான் எண்ணலாம்; அவர்கள் என்னை நோக்கிப் பார்த்துக்கொண்டிருக்கிற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என் எலும்புகளையெல்லாம் நான் எண்ணலாம்; அவர்கள் என்னை நோக்கிப் பார்த்துக்கொண்டிருக்கிற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தேவனே, என் தேவனே, ஏன் என்னைக் கைவிட்டீர்? எனக்கு உதவி செய்யாமலும், நான் கதறிச் சொல்லும் வார்த்தைகளைக் கேளாமலும் ஏன் தூரமாயிருக்கிறீர்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வஸ்திரங்களைத் தங்களுக்குள்ளே பங்கிட்டு, என் உடையின்பேரில் சீட்டுப்போடு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னாலும் கர்த்தாவே, நீர் எனக்குத் தூரமாகாதேயும்; என் பெலனே, எனக்குச் சகாயம்பண்ணத் தீவிரித்துக்கொள்ள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ஆத்துமாவைப் பட்டயத்திற்கும், எனக்கு அருமையானதை நாய்களின் துஷ்டத்தனத்திற்கும் தப்புவிய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ன் ஆத்துமாவைப் பட்டயத்திற்கும், எனக்கு அருமையானதை நாய்களின் துஷ்டத்தனத்திற்கும் தப்புவிய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னைச் சிங்கத்தின் வாயிலிருந்து இரட்சியும்; நான் காண்டாமிருகத்தின் கொம்புகளில் இருக்கும்போது எனக்குச் செவிகொடுத்தருளினீ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ம்முடைய நாமத்தை என் சகோதரருக்கு அறிவித்து, சபைநடுவில் உம்மைத் துதிப்ப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க்குப் பயப்படுகிறவர்களே, அவரைத் துதியுங்கள்; யாக்கோபின் சந்ததியாரே நீங்கள் எல்லாரும் அவரைக் கனம்பண்ணுங்கள்; இஸ்ரவேலின் வம்சத்தாரே நீங்கள் எல்லாரும் அவர்பேரில் பயபக்தியாயிருங்கள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ர்த்தருக்குப் பயப்படுகிறவர்களே, அவரைத் துதியுங்கள்; யாக்கோபின் சந்ததியாரே நீங்கள் எல்லாரும் அவரைக் கனம்பண்ணுங்கள்; இஸ்ரவேலின் வம்சத்தாரே நீங்கள் எல்லாரும் அவர்பேரில் பயபக்தியாயிருங்கள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பத்திரவப்பட்டவனுடைய உபத்திரவத்தை அவர் அற்பமாயெண்ணாமலும் அருவருக்காமலும் தம்முடைய முகத்தை அவனுக்கு மறைக்காமலுமிருந்து தம்மை நோக்கி அவன் கூப்பிடுகையில் அவனைக் கேட்டருளின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பத்திரவப்பட்டவனுடைய உபத்திரவத்தை அவர் அற்பமாயெண்ணாமலும் அருவருக்காமலும் தம்முடைய முகத்தை அவனுக்கு மறைக்காமலுமிருந்து தம்மை நோக்கி அவன் கூப்பிடுகையில் அவனைக் கேட்டருளி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தேவனே, நான் பகலிலே கூப்பிடுகிறேன், உத்தரவுகொடீர்; இரவிலே கூப்பிடுகிறேன், எனக்கு அமைதலில்ல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கா சபையிலே நான் உம்மைத் துதிப்பேன்; அவருக்குப் பயப்படுகிறவர்களுக்கு முன்பாக என் பொருத்தனைகளைச் செலுத்துவ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கா சபையிலே நான் உம்மைத் துதிப்பேன்; அவருக்குப் பயப்படுகிறவர்களுக்கு முன்பாக என் பொருத்தனைகளைச் செலுத்துவ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ந்தகுணமுள்ளவர்கள் புசித்துத்திருப்தியடைவார்கள்; கர்த்தரைத் தேடுகிறவர்கள் அவரைத் துதிப்பார்கள்; உங்கள் இருதயம் என்றென்றைக்கும் வாழ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ாந்தகுணமுள்ளவர்கள் புசித்துத்திருப்தியடைவார்கள்; கர்த்தரைத் தேடுகிறவர்கள் அவரைத் துதிப்பார்கள்; உங்கள் இருதயம் என்றென்றைக்கும் வாழ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ூமியின் எல்லைகளெல்லாம் நினைவுகூர்ந்து கர்த்தரிடத்தில் திரும்பும்; ஜாதிகளுடைய சந்ததிகளெல்லாம் உமது சமுகத்தில் தொழுதுகொள்ள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ூமியின் எல்லைகளெல்லாம் நினைவுகூர்ந்து கர்த்தரிடத்தில் திரும்பும்; ஜாதிகளுடைய சந்ததிகளெல்லாம் உமது சமுகத்தில் தொழுதுகொள்ள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ராஜ்யம் கர்த்தருடையது; அவர் ஜாதிகளை ஆளுகிறவ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ூமியின் செல்வவான்கள் யாவரும் புசித்துப்பணிந்துகொள்வார்கள்; புழுதியில் இறங்குகிறவர்கள் யாவரும் அவருக்கு முன்பாக வணங்குவார்கள். ஒருவனும் தன் ஆத்துமா அழியாதபடி அதைக் காக்கக் கூடாத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ூமியின் செல்வவான்கள் யாவரும் புசித்துப்பணிந்துகொள்வார்கள்; புழுதியில் இறங்குகிறவர்கள் யாவரும் அவருக்கு முன்பாக வணங்குவார்கள். ஒருவனும் தன் ஆத்துமா அழியாதபடி அதைக் காக்கக் கூடாதே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ஒரு சந்ததி அவரைச் சேவிக்கும்; தலைமுறை தலைமுறையாக அது ஆண்டவருடைய சந்ததி என்னப்ப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ன் தேவனே, நான் பகலிலே கூப்பிடுகிறேன், உத்தரவுகொடீர்; இரவிலே கூப்பிடுகிறேன், எனக்கு அமைதலில்லை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வந்து: அவரே இவைகளைச் செய்தார் என்று பிறக்கப்போகிறவர்களுக்கு அவருடைய நீதியை அறிவிப்ப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துதிகளுக்குள் வாசமாயிருக்கிற தேவரீரே பரிசுத்த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பிதாக்கள் உம்மிடத்தில் நம்பிக்கை வைத்தார்கள்; நம்பின அவர்களை நீர் விடுவித்தீ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ங்கள் பிதாக்கள் உம்மிடத்தில் நம்பிக்கை வைத்தார்கள்; நம்பின அவர்களை நீர் விடுவித்தீ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ம்மை நோக்கிக் கூப்பிட்டுத் தப்பினார்கள்; உம்மை நம்பி வெட்கப்பட்டுப்போகாதிருந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রক্ষা পেয়েছিলেন| তাঁরা আপনার ওপর আস্থা রেখেছিলেন এবং তাই তাঁরা আশাহত হন ন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ুতরাং, আমি কি কীট, মানুষ নই? লোকে আমার সম্পর্কে লজ্জা বোধ করে এবং আমাকে ঘৃণ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ত্যেকে যারা আমাকে দেখে, আমায় নিয়ে ঠাট্টা করে| তারা তাদের মাথা নাড়ায এবং আমায় জিভ ভেঙ্গা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াই, হে আমার ঈশ্বর, আমাকে ছেড়ে যাবেন না! কারণ সংকট নিকটবর্ত্তী| আমাকে সাহায্য করার মত কেউই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ারা আমায় বলে: “প্রভুর কাছে সাহায্য চাও| হয়তো বা তিনি তোমার পরিত্রাণ করবেন| তিনি যদি সত্যি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য় পছন্দ করেন, নিশ্চয়ই তিনি তোমায় উদ্ধার করবেন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হে ঈশ্বর, এটাই প্রকৃত সত্য য়ে, একমাত্র আপনার ওপরেই আমি নির্ভর করি| এমন কি আমি যখন আমার মায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ুকের দুধ খেতাম আপনি আমাকে আশ্বাস এবং স্বস্তি দিত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ার চারপাশে লোকজন রয়েছে, শক্তিশালী বলদের মত তারা আমার চারদিকে ঘিরে র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়ে দিন আমি জন্মেছি, সে দিন থেকেই আপনি আমার ঈশ্বর| মাযের গর্ভ থেকে বেরিয়ে আসার পরেই আমি আপন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হে আমার ঈশ্বর, হে আমার ঈশ্বর! কেন আপনি আমায় ছেড়ে চলে গেছেন? আপনি এত দূরে য়ে, আমাকে রক্ষা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ত্নে লালিত হয়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াদের মুখগুলো একটা গর্জনকারী সিংহের মত হাঁ করে খোলা, য়েন তার শিকারের দিকে সবেগে ছুটে যা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মাটিতে ফেলে দেওয়া জলের মত আমার শক্তি চলে গেছে| আমার অস্থিগুলো আলাদা হয়ে গেছে| আমি আমার সাহ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রিযে ফেলেছি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ার শক্তিভাঙ্গা মৃত্‌ পাত্রের মতই শুকিয়ে গেছে| আমার জিভ তালুতে আটকে যাচ্ছে| আপনি আ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মৃত্যুর ধূলায” পৌঁছে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মার চারপাশে “কুকুর” ঘুরে বেড়াচ্ছে| সেই সব মন্দ লোকেদের দল আমাকে ফাঁদে ফেলেছে| সিংহের মত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হাত ও পা বিদ্ধ করে দ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মি আমার হাড়গুলো পর্য়ন্ত দেখতে পাচ্ছি| লোকজন আমার দিকে চেয়ে রয়েছে! তারা ক্রুর দৃষ্টিতে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কে তাকিযে আছ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বেন না! আপনি এত দূরে য়ে, আমার সাহায্যের জন্য চিত্কার ও শুনতে পাবেন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ঐ লোকগুলো ওদের মধ্যে আমার কাপড়গুলো ভাগাভাগি করে নিচ্ছে| তারা আমার কাপড়ের জন্য ঘুঁটি চাল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প্রভু, আমাকে ছেড়ে যাবেন না! আপনিই আমার শক্তি| শীঘ্রই আমাকে সাহায্য করু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প্রভু, শত্রুর তরবারি হতে আমায় রক্ষা করুন| ওই সব কুকুরদের হাত থেকে আমার মূল্যবান জীবন রক্ষ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আমাকে সিংহের মুখ থেকে রক্ষা করুন| বলদের শিং এর আঘাত থেকে আমায় রক্ষা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প্রভু, আপনার সম্পর্কে আমি আমার ভাইদের বলবো| মহাসমাজের সামনে আমি আপনার প্রশংসা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তোমরা যারা প্রভুর উপাসনা কর, তারা প্রভুর প্রশংসা কর! হে ইস্রায়েলের উত্তরপুরুষগণ প্রভুর প্র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্মান প্রদর্শন কর! হে ইস্রায়েলের মানুষ প্রভুকে ভয় ও শ্রদ্ধা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কেন? কারণ প্রভু দরিদ্র লোকদের তাদের সংকটে সাহায্য করেন| প্রভু তাদের জন্য লজ্জিত নন| যদি মানু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কাছে সাহায্য প্রার্থনা করে তিনি তাদের কাছ থেকে লুকিয়ে থাক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ঈশ্বর আমার, সারাদিন ধরে আমি আপনাকে ডেকেছি| কিন্তু আপনি সাড়া দেন নি| সারারাত ধরে আমি আপন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প্রভু, মহাসমাজে আমার প্রশংসা আপনার কাছ থেকেই আসে| এইসব উপাসনাকারী ভক্তদের সামনে, আমার মানত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ি আমি আপনাকে উত্সর্গ কর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দরিদ্র লোকরা খেয়ে তৃপ্ত হবে| তোমরা যারা প্রভুকে খুঁজছ, তারা তাঁর প্রশংসা কর! তোমাদের অন্তঃক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িরজীবি হউক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তোমরা, সুদূর দেশগুলির জনগণ, প্রভুকে মনে রেখো এবং তাঁর কাছে ফিরে এস! য়ে সব মানুষ বিদেশে থ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ও য়েন প্রভুরই উপাসন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কেন? কারণ প্রভুই রাজা| তিনি সব জাতিকে শাসন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বলিষ্ঠ এবং সুদেহী লোকেরা আহারান্তে ঈশ্বরের কাছে প্রণিপাত করবে| বস্তুতঃ সকলে যারা মারা যাবে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রা ইতিমধ্যেই মারা গেছে তারা সকলেই ঈশ্বরের কাছে অবনত হব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এবং ভবিষ্যতে আমাদের উত্তরপুরুষরা প্রভুর সেবা করবে| লোকে চিরদিন তাঁর কথা বল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ডেক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প্রত্যেকটি প্রজন্ম তাদের শিশুদের কাছে ঈশ্বর য়ে ভাল জিনিসগুলি করেছেন সে সম্পর্কে বল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ঈশ্বর, আপনি হলেন সেই পবিত্র একজন| আপনি রাজার মত থেকে যান| ইস্রায়েলের প্রশংসাই আপনার সিংহাস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াদের পূর্বপুরুষরা আপনার ওপর বিশ্বাস করেছিলেন| হ্যাঁ, হে ঈশ্বর তাঁরা আপনার ওপর বিশ্বাস করেছি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আপনি তাঁদের রক্ষা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ঈশ্বর, আমাদের পূর্বপুরুষরা আপনার কাছে সাহায্যের জন্য কেঁদে পড়েছিলেন এবং তাঁরা তাঁদের শত্রুর হা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2026-07-31T15:49:54Z</dcterms:created>
  <dcterms:modified xsi:type="dcterms:W3CDTF">2026-07-31T15:49:54Z</dcterms:modified>
  <dc:title>சங்கீதம்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