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ய்கள் என்னைச் சூழ்ந்திருக்கிறது; பொல்லாதவர்களின் கூட்டம் என்னை வளைந்துகொண்டது; என் கைகளையும் என் கால்களையும் உருவக் குத்த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ய்கள் என்னைச் சூழ்ந்திருக்கிறது; பொல்லாதவர்களின் கூட்டம் என்னை வளைந்துகொண்டது; என் கைகளையும் என் கால்களையும் உருவக் குத்த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எலும்புகளையெல்லாம் நான் எண்ணலாம்; அவர்கள் என்னை நோக்கிப் பார்த்துக்கொண்ட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வஸ்திரங்களைத் தங்களுக்குள்ளே பங்கிட்டு, என் உடையின்பேரில் சீட்டுப்போட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ாலும் கர்த்தாவே, நீர் எனக்குத் தூரமாகாதேயும்; என் பெலனே, எனக்குச் சகாயம்பண்ணத் தீவிரித்துக்கொள்ள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ஆத்துமாவைப் பட்டயத்திற்கும், எனக்கு அருமையானதை நாய்களின் துஷ்டத்தனத்திற்கும் தப்புவிய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னைச் சிங்கத்தின் வாயிலிருந்து இரட்சியும்; நான் காண்டாமிருகத்தின் கொம்புகளில் இருக்கும்போது எனக்குச் செவிகொடுத்தருளின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ுடைய நாமத்தை என் சகோதரருக்கு அறிவித்து, சபைநடுவில் உம்மைத் துதி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க்குப் பயப்படுகிறவர்களே, அவரைத் துதியுங்கள்; யாக்கோபின் சந்ததியாரே நீங்கள் எல்லாரும் அவரைக் கனம்பண்ணுங்கள்; இஸ்ரவேலின் வம்சத்தாரே நீங்கள் எல்லாரும் அவர்பேரில் பயபக்தியாயிருங்கள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க்குப் பயப்படுகிறவர்களே, அவரைத் துதியுங்கள்; யாக்கோபின் சந்ததியாரே நீங்கள் எல்லாரும் அவரைக் கனம்பண்ணுங்கள்; இஸ்ரவேலின் வம்சத்தாரே நீங்கள் எல்லாரும் அவர்பேரில் பயபக்தியாயிருங்கள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ப்பத்திலிருந்து வெளிப்பட்டபோதே உமது சார்பில் விழுந்தேன்; நான் என் தாயின் வயிற்றில் இருந்ததுமுதல் நீர் என் தேவனாயிருக்கிற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பத்திரவப்பட்டவனுடைய உபத்திரவத்தை அவர் அற்பமாயெண்ணாமலும் அருவருக்காமலும் தம்முடைய முகத்தை அவனுக்கு மறைக்காமலுமிருந்து தம்மை நோக்கி அவன் கூப்பிடுகையில் அவனைக் கேட்டருள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பத்திரவப்பட்டவனுடைய உபத்திரவத்தை அவர் அற்பமாயெண்ணாமலும் அருவருக்காமலும் தம்முடைய முகத்தை அவனுக்கு மறைக்காமலுமிருந்து தம்மை நோக்கி அவன் கூப்பிடுகையில் அவனைக் கேட்டருள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கா சபையிலே நான் உம்மைத் துதிப்பேன்; அவருக்குப் பயப்படுகிறவர்களுக்கு முன்பாக என் பொருத்தனைகளைச் செலுத்த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கா சபையிலே நான் உம்மைத் துதிப்பேன்; அவருக்குப் பயப்படுகிறவர்களுக்கு முன்பாக என் பொருத்தனைகளைச் செலுத்த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ந்தகுணமுள்ளவர்கள் புசித்துத்திருப்தியடைவார்கள்; கர்த்தரைத் தேடுகிறவர்கள் அவரைத் துதிப்பார்கள்; உங்கள் இருதயம் என்றென்றைக்கும் வாழ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ந்தகுணமுள்ளவர்கள் புசித்துத்திருப்தியடைவார்கள்; கர்த்தரைத் தேடுகிறவர்கள் அவரைத் துதிப்பார்கள்; உங்கள் இருதயம் என்றென்றைக்கும் வாழ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ூமியின் எல்லைகளெல்லாம் நினைவுகூர்ந்து கர்த்தரிடத்தில் திரும்பும்; ஜாதிகளுடைய சந்ததிகளெல்லாம் உமது சமுகத்தில் தொழுதுகொள்ள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ூமியின் எல்லைகளெல்லாம் நினைவுகூர்ந்து கர்த்தரிடத்தில் திரும்பும்; ஜாதிகளுடைய சந்ததிகளெல்லாம் உமது சமுகத்தில் தொழுதுகொள்ள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்யம் கர்த்தருடையது; அவர் ஜாதிகளை ஆளுகிறவ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ூமியின் செல்வவான்கள் யாவரும் புசித்துப்பணிந்துகொள்வார்கள்; புழுதியில் இறங்குகிறவர்கள் யாவரும் அவருக்கு முன்பாக வணங்குவார்கள். ஒருவனும் தன் ஆத்துமா அழியாதபடி அதைக் காக்கக் கூட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 விட்டுத் தூரமாகாதேயும்; ஆபத்து கிட்டியிருக்கிறது, சகாயரும் இ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ூமியின் செல்வவான்கள் யாவரும் புசித்துப்பணிந்துகொள்வார்கள்; புழுதியில் இறங்குகிறவர்கள் யாவரும் அவருக்கு முன்பாக வணங்குவார்கள். ஒருவனும் தன் ஆத்துமா அழியாதபடி அதைக் காக்கக் கூடாத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சந்ததி அவரைச் சேவிக்கும்; தலைமுறை தலைமுறையாக அது ஆண்டவருடைய சந்ததி என்ன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வந்து: அவரே இவைகளைச் செய்தார் என்று பிறக்கப்போகிறவர்களுக்கு அவருடைய நீதியை அறிவிப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ே, என் தேவனே, ஏன் என்னைக் கைவிட்டீர்? எனக்கு உதவி செய்யாமலும், நான் கதறிச் சொல்லும் வார்த்தைகளைக் கேளாமலும் ஏன் தூரமாயிருக்கிறீர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ே, என் தேவனே, ஏன் என்னைக் கைவிட்டீர்? எனக்கு உதவி செய்யாமலும், நான் கதறிச் சொல்லும் வார்த்தைகளைக் கேளாமலும் ஏன் தூரமாயிருக்கிறீர்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தேவனே, நான் பகலிலே கூப்பிடுகிறேன், உத்தரவுகொடீர்; இரவிலே கூப்பிடுகிறேன், எனக்கு அமைதல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துதிகளுக்குள் வாசமாயிருக்கிற தேவரீரே பரிசுத்த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பிதாக்கள் உம்மிடத்தில் நம்பிக்கை வைத்தார்கள்; நம்பின அவர்களை நீர் விடுவித்தீ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ை நோக்கிக் கூப்பிட்டுத் தப்பினார்கள்; உம்மை நம்பி வெட்கப்பட்டுப்போகாத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ோ ஒரு புழு, மனுஷனல்ல; மனுஷரால் நிந்திக்கப்பட்டும் ஜனங்களால் அவமதிக்கப்பட்டும் இ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ேகம் காளைகள் என்னைச் சூழ்ந்திருக்கிறது; பாசான் தேசத்துப் பலத்த எருதுகள் என்னை வளைந்துகொண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னைப் பார்க்கிறவர்களெல்லாரும் என்னைப் பரியாசம்பண்ணி, உதட்டைப் பிதுக்கி, தலையைத் துலுக்கி;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மேல் நம்பிக்கையாயிருந்தானே, அவர் இவனை விடுவிக்கட்டும்; இவன்மேல் பிரியமாயிருக்கிறாரே, இப்பொழுது இவனை மீட்டுவிடட்டும் என்கி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மேல் நம்பிக்கையாயிருந்தானே, அவர் இவனை விடுவிக்கட்டும்; இவன்மேல் பிரியமாயிருக்கிறாரே, இப்பொழுது இவனை மீட்டுவிடட்டும் என்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ே என்னைக் கர்ப்பத்திலிருந்து எடுத்தவர்; என் தாயின் முலைப்பாலை நான் உண்கையில் என்னை உம்முடையபேரில் நம்பிக்கையாயிருக்கப்பண்ண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ீறி கெர்ச்சிக்கிற சிங்கத்தைப்போல், என்மேல் தங்கள் வாயைத்திற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ைப்போல ஊற்றுண்டேன்; என் எலும்புகளெல்லாம் கட்டுவிட்டது, என் இருதயம் மெழுகுபோலாகி, என் குடல்களின் நடுவே உருக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ண்ணீரைப்போல ஊற்றுண்டேன்; என் எலும்புகளெல்லாம் கட்டுவிட்டது, என் இருதயம் மெழுகுபோலாகி, என் குடல்களின் நடுவே உருக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பெலன் ஓட்டைப்போல் காய்ந்தது; என் நாவு மேல்வாயோடே ஒட்டிக்கொண்டது; என்னை மரணத்தூளிலே போடுகிற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பெலன் ஓட்டைப்போல் காய்ந்தது; என் நாவு மேல்வாயோடே ஒட்டிக்கொண்டது; என்னை மரணத்தூளிலே போடுகிற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9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ಾಯಿ ಗಳು ನನ್ನನ್ನು ಸುತ್ತಿಕೊಂಡಿವೆ; ದುರ್ಮಾರ್ಗಿಗಳ ಸಭೆಯು ನನ್ನನ್ನು ಮುತ್ತಿಕೊಂಡಿದೆ; ಅವರು ನನ್ನ ಕೈ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ಲುಗಳನ್ನೂ ತಿವಿದ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ನ್ನ ಎಲು ಬುಗಳನ್ನೆಲ್ಲಾ ಎಣಿಸುತ್ತೇನೆ; ಅವರು ನನ್ನನ್ನು ದೃಷ್ಟಿಸಿ ನೋ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ನ್ನ ವಸ್ತ್ರಗಳನ್ನು ತಮ್ಮಲ್ಲಿ ಪಾಲು ಮಾಡಿಕೊಳ್ಳುತ್ತಾರೆ. ನನ್ನ ಅಂಗಿಗೋಸ್ಕರ ಚೀಟು ಹಾಕ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ೆ ಓ ಕರ್ತನೇ, ನೀನು ನನ್ನಿಂದ ದೂರವಾಗಿರಬೇಡ; ಓ ನನ್ನ ಬಲವೇ, ನನ್ನ ಸಹಾಯಕ್ಕೆ ತ್ವರೆಪ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ನ್ನ ಪ್ರಾಣವನ್ನು ಕತ್ತಿಯಿಂದಲೂ ನನಗೆ ಪ್ರಿಯವಾದದ್ದನ್ನು ನಾಯಿಯ ಬಲದಿಂದಲೂ ಬಿ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ನ್ನನ್ನು ಸಿಂಹದ ಬಾಯಿಂದ ರಕ್ಷಿಸು; ನನ್ನನ್ನು ಕಾಡುಕೋಣಗಳ ಕೊಂಬುಗಳಿಂದ ತಪ್ಪಿಸಿ ಉತ್ತರ ಕೊಟ್ಟೆಯ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ಾನು ನಿನ್ನ ಹೆಸರನ್ನು ನನ್ನ ಸಹೋದರರಿಗೆ ಸಾರುವೆನು; ಕೂಟದ ಮಧ್ಯದಲ್ಲಿ ನಿನ್ನನ್ನು ಸ್ತು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ಕರ್ತನಿಗೆ ಭಯಪಡುವವರೇ, ಆತನನ್ನು ಸ್ತುತಿಸಿರಿ; ಯಾಕೋಬಿನ ಎಲ್ಲಾ ಸಂತಾನದವರೇ, ಆತನನ್ನು ಘನಪಡಿಸಿರಿ;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ಾ ಸಂತಾನದವರೇ, ಆತನಿಗೆ ಭಯಪ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ಹುಟ್ಟಿದಂದಿನಿಂದ ನೀನೇ ನನಗೆ ಆಧಾರ; ನನ್ನ ತಾಯಿಯ ಹೊಟ್ಟೆಯಿಂದ ನನ್ನನ್ನು ಬರಮಾಡಿದ ನನ್ನ ದೇವರು ನೀನೇ ಆ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ಸಂಕಟ ಪಡುವವನ ಸಂಕಟ ವನ್ನು ಆತನು ತಿರಸ್ಕರಿಸಲಿಲ್ಲ, ಅಸಹ್ಯಿಸಲಿಲ್ಲ; ತನ್ನ ಮುಖವನ್ನು ಅವನಿಂದ ಮರೆಮಾಡಲಿಲ್ಲ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ಮೊರೆಯಿಡಲು ಆತನು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ಮಹಾ ಸಭೆಯಲ್ಲಿ ನಿನ್ನನ್ನು ಕುರಿತು ನನ್ನ ಸ್ತೋತ್ರವು ನಿನಗಿ ರುವದು; ನನ್ನ ಪ್ರಮಾಣಗಳನ್ನು ಆತನಿಗೆ ಭಯಪಡು ವ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ಸಲ್ಲ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ದೀನರು ಉಂಡು ತೃಪ್ತಿಯಾಗುವರು; ಕರ್ತನನ್ನು ಹುಡುಕುವವರು ಆತನನ್ನು ಸ್ತುತಿಸುವರು; ನಿಮ್ಮ ಹೃದಯವು ಎಂದೆಂದ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ದುಕ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ಲೋಕದಂತ್ಯದಲ್ಲಿರುವ ಎಲ್ಲಾ ಜನರು ಜ್ಞಾಪಕ ಮಾಡಿ ಕರ್ತನ ಕಡೆಗೆ ತಿರಿಗಿಕೊಳ್ಳುವರು; ಜನಾಂಗ ಗಳ ಗೋತ್ರಗಳೆ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ುಂದೆ ಆರಾಧ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ರಾಜ್ಯವು ಕರ್ತನದೇ; ಜನಾಂಗಗಳಲ್ಲಿ ಆಳುವಾತನು ಆತ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ಭೂಮಿಯ ಪುಷ್ಟರೆಲ್ಲರೂ ಉಂಡು ಆರಾಧಿಸುವರು; ತಮ್ಮ ಪ್ರಾಣವನ್ನು ಬದುಕಿಸಲಾರದೆ ಧೂಳಿನಲ್ಲಿ ಇಳಿಯುವವರೆಲ್ಲರೂ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ನ್ನಿಂದ ದೂರವಾಗಿರಬೇಡ; ಇಕ್ಕಟ್ಟು ಸವಿಾಪ ವಾಗಿದೆ; ನನಗೆ ಸಹಾಯಕನು ಯಾರ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ಅಡ್ಡಬೀ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ಒಂದು ಸಂತಾನವು ಆತನನ್ನು ಸೇವಿಸುವದು. ಅದು ಕರ್ತನ ಸಂತತಿ ಎಂದು ಎಣಿಸ 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ವರು ಬಂದು ಆತನೇ ಇದನ್ನು ಮಾಡಿದ್ದಾನೆಂದೂ ಆತನ ನೀತಿಯನ್ನೂ ಹುಟ್ಟಲಿರುವ ಜನರಿಗೆ ತಿಳ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ದೇವರೇ, ನನ್ನ ದೇವರೇ, ಯಾಕೆ ನನ್ನನ್ನು ಕೈಬಿಟ್ಟಿದ್ದೀ? ನೀನು ಯಾಕೆ ನನಗೆ ಸಹಾಯ ಮಾಡದೆಯೂ ನನ್ನ ಕೂಗಿಗೆ ಕಿವ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ೊಡದೆಯೂ ದೂರವಾ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ಓ ನನ್ನ ದೇವರೇ, ಹಗಲಿನಲ್ಲಿ ಕರೆಯುತ್ತೇನೆ; ನೀನು ಉತ್ತರ ಕೊಡುವದಿಲ್ಲ; ರಾತ್ರಿಯಲ್ಲಿಯೂ ನಾನು ಮೌನವಾಗಿರು 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ನೀನು ಪರಿಶುದ್ಧನಾಗಿದ್ದೀ; ನೀನು ಇಸ್ರಾಯೇಲಿನ ಸ್ತೋತ್ರಗಳಲ್ಲಿ ವಾಸ ಮಾಡುವಾ 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ನ್ನಲ್ಲಿ ನಮ್ಮ ಪಿತೃಗಳು ಭರವಸವಿಟ್ಟರು; ಅವರು ಭರವಸವಿಟ್ಟದ್ದರಿಂದ ನೀನು ಅವರನ್ನು ತಪ್ಪಿ ಸ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ಗೆ ಅವರು ಮೊರೆ ಇಟ್ಟದ್ದರಿಂದ ತಪ್ಪಿಸ ಲ್ಪಟ್ಟರು; ನಿನ್ನಲ್ಲಿ ಭರವಸವಿಟ್ಟದ್ದರಿಂದ ಅವರು ನಾಚಿಕೆ ಪ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 ಹುಳವೇ, ಮನುಷ್ಯನಲ್ಲ; ಮನುಷ್ಯರಿಂದ ನಿಂದಿಸಲ್ಪಟ್ಟವನೂ ಜನರಿಂದ ತಿರಸ್ಕರಿಸಲ್ಪಟ್ಟವನೂ ಆ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ಬಹಳ ಹೋರಿಗಳು ನನ್ನನ್ನು ಸುತ್ತಿಕೊಂಡಿವೆ; ಬಾಷಾನಿನ ಬಲವಾದ ಹೋರಿಗಳು ನನ್ನನ್ನು ಮುತ್ತಿ ಕೊಂಡ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ನ್ನನ್ನು ನೋಡುವವರೆಲ್ಲರು ನನ್ನನ್ನು ಗೇಲಿ ಮಾಡಿ ನಗುವರು, ಅವರು ತುಟಿ ಅಗಲಮಾಡಿ ತಲೆ ಆಡಿಸುತ್ತಾ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ತನು ಕರ್ತನ ಮೇಲೆ ಭರವಸ ವಿಟ್ಟಿದ್ದಾನಲ್ಲಾ; ಆತನು ಅವನನ್ನು ತಪ್ಪಿಸಿ ಅವನನ್ನು ಬಿಡಿಸಲಿ; ಆತನು ಅವ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ತೋಷಪಡುತ್ತಾ ನಲ್ಲಾ ಅನ್ನ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ನೀನು ಗರ್ಭದಿಂದ ನನ್ನನ್ನು ತೆಗೆದಿ; ನನ್ನ ತಾಯಿಯ ಎದೆಯಲ್ಲಿದ್ದಾಗ ನಾನು ನಿರೀಕ್ಷಿಸುವಂತೆ ಮಾಡ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ರಿದು ಬಿಡುವಂಥ ಗರ್ಜಿಸುವ ಸಿಂಹದ ಹಾಗೆ ನನ್ನ ಮೇಲೆ ತಮ್ಮ ಬಾಯಿ ತೆರೆದ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ಾನು ನೀರಿನ ಹಾಗೆ ಹೊಯ್ಯಲ್ಪಟ್ಟಿದ್ದೇನೆ; ನನ್ನ ಎಲುಬುಗಳೆಲ್ಲಾ ಕೀಲು ತಪ್ಪಿವೆ; ನನ್ನ ಹೃದ ಯವು ಮೇಣದ ಹಾಗೆ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ುಳುಗಳ ಮಧ್ಯದಲ್ಲಿ ಕರಗಿಹೋ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ನ್ನ ಶಕ್ತಿ ಬೋಕಿಯ ಹಾಗೆ ಒಣಗಿ ಹೋಗಿದೆ; ನನ್ನ ನಾಲಿಗೆ ಅಂಗಳಕ್ಕೆ ಹತ್ತುತ್ತದೆ; ಮರಣದ ಧೂಳಿಗೆ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ಮಾಡ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2026-06-14T05:01:54Z</dcterms:created>
  <dcterms:modified xsi:type="dcterms:W3CDTF">2026-06-14T05:01:54Z</dcterms:modified>
  <dc:title>சங்கீதம்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