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ள்ளை வளர்ந்து, பால் மறந்தது; ஈசாக்கு பால் மறந்தநாளிலே ஆபிரகாம் பெரிய விருந்துபண்ணி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எகிப்து தேசத்தாளாகிய ஆகார் ஆபிரகாமுக்குப் பெற்ற குமாரன் பரியாசம்பண்ணுகிறதைச் சாராள் கண்ட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பிரகாமை நோக்கி: இந்த அடிமைப் பெண்ணையும் அவள் மகனையும் புறம்பே தள்ளும்; இந்த அடிமைப் பெண்ணின் மகன் என் குமாரனாகிய ஈசாக்கோடே சுதந்தரவாளியாயிருப்பதில்லை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பிரகாமை நோக்கி: இந்த அடிமைப் பெண்ணையும் அவள் மகனையும் புறம்பே தள்ளும்; இந்த அடிமைப் பெண்ணின் மகன் என் குமாரனாகிய ஈசாக்கோடே சுதந்தரவாளியாயிருப்பதில்லை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ன் மகனைக்குறித்துச் சொல்லப்பட்ட இந்தக் காரியம் ஆபிரகாமுக்கு மிகவும் துக்கமாயிரு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தேவன் ஆபிரகாமை நோக்கி: அந்தப் பிள்ளையையும், உன் அடிமைப்பெண்ணையும் குறித்துச் சொல்லப்பட்டது உனக்குத் துக்கமாயிருக்க வேண்டாம்; ஈசாக்கினிடத்தில் உன் சந்ததி விளங்கும்; ஆதலால் சாராள் உனக்குச் சொல்வதெல்லாவற்றையும் கே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தேவன் ஆபிரகாமை நோக்கி: அந்தப் பிள்ளையையும், உன் அடிமைப்பெண்ணையும் குறித்துச் சொல்லப்பட்டது உனக்குத் துக்கமாயிருக்க வேண்டாம்; ஈசாக்கினிடத்தில் உன் சந்ததி விளங்கும்; ஆதலால் சாராள் உனக்குச் சொல்வதெல்லாவற்றையும் கே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டிமைப்பெண்ணின் மகனும் உன் வித்தாயிருக்கிறபடியால், அவனையும் ஒரு ஜாதியாக்குவேன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பிரகாம் அதிகாலையில் எழுந்து, அப்பத்தையும் ஒரு துருத்தி தண்ணீரையும் எடுத்து, ஆகாருடைய தோளின்மேல் வைத்துப் பிள்ளையையும் ஒப்புக்கொடுத்து, அவளை அனுப்பிவிட்டான்; அவள் புறப்பட்டுப்போய், பெயர்செபாவின் வனாந்தரத்திலே அலைந்து திரிந்தா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பிரகாம் அதிகாலையில் எழுந்து, அப்பத்தையும் ஒரு துருத்தி தண்ணீரையும் எடுத்து, ஆகாருடைய தோளின்மேல் வைத்துப் பிள்ளையையும் ஒப்புக்கொடுத்து, அவளை அனுப்பிவிட்டான்; அவள் புறப்பட்டுப்போய், பெயர்செபாவின் வனாந்தரத்திலே அலைந்து திரிந்தா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தாம் சொல்லியிருந்தபடி சாராள்பேரில் கடாட்சமானார்; கர்த்தர் தாம் உரைத்தபடியே சாராளுக்குச் செய்தருளின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பிரகாம் அதிகாலையில் எழுந்து, அப்பத்தையும் ஒரு துருத்தி தண்ணீரையும் எடுத்து, ஆகாருடைய தோளின்மேல் வைத்துப் பிள்ளையையும் ஒப்புக்கொடுத்து, அவளை அனுப்பிவிட்டான்; அவள் புறப்பட்டுப்போய், பெயர்செபாவின் வனாந்தரத்திலே அலைந்து திரிந்தா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ுருத்தியிலிருந்த தண்ணீர் செலவழிந்தபின்பு, அவள் பிள்ளையை ஒரு செடியின்கீழே விட்ட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ள்ளை சாகிறதை நான் பார்க்கமாட்டேன் என்று, எதிராக அம்பு பாயும் தூரத்திலே போய் உட்கார்ந்து சத்தமிட்டு அழுதா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ள்ளை சாகிறதை நான் பார்க்கமாட்டேன் என்று, எதிராக அம்பு பாயும் தூரத்திலே போய் உட்கார்ந்து சத்தமிட்டு அழுதா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் பிள்ளையின் சத்தத்தைக் கேட்டார்; தேவதூதன் வானத்திலிருந்து ஆகாரைக் கூப்பிட்டு ஆகாரே, உனக்கு என்ன சம்பவித்தது, பயப்படாதே, பிள்ளையிருக்கும் இடத்திலே தேவன் அவன் சத்தத்தைக் கேட்ட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் பிள்ளையின் சத்தத்தைக் கேட்டார்; தேவதூதன் வானத்திலிருந்து ஆகாரைக் கூப்பிட்டு ஆகாரே, உனக்கு என்ன சம்பவித்தது, பயப்படாதே, பிள்ளையிருக்கும் இடத்திலே தேவன் அவன் சத்தத்தைக் கேட்ட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எழுந்து பிள்ளையை எடுத்து அவனை உன் கையினால் பிடித்துக்கொண்டுபோ, அவனைப் பெரிய ஜாதியாக்குவேன்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எழுந்து பிள்ளையை எடுத்து அவனை உன் கையினால் பிடித்துக்கொண்டுபோ, அவனைப் பெரிய ஜாதியாக்குவேன் என்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வன் அவளுடைய கண்களைத் திறந்தார்; அப்பொழுது அவள் ஒரு தண்ணீர்த் துரவைக் கண்டு, போய், துருத்தியிலே தண்ணீர் நிரப்பி, பிள்ளைக்குக் குடிக்கக் கொடுத்தா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வன் அவளுடைய கண்களைத் திறந்தார்; அப்பொழுது அவள் ஒரு தண்ணீர்த் துரவைக் கண்டு, போய், துருத்தியிலே தண்ணீர் நிரப்பி, பிள்ளைக்குக் குடிக்கக் கொடுத்தா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பிரகாம் முதிர்வயதாயிருக்கையில், சாராள் கர்ப்பவதியாகி, தேவன் குறித்திருந்த காலத்திலே அவனுக்கு ஒரு குமாரனைப் பெற்றா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வன் பிள்ளையுடனே இருந்தார்; அவன் வளர்ந்து வனாந்தரத்திலே குடியிருந்து, வில்வித்தையிலே வல்லவனா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பாரான் வனாந்தரத்திலே குடியிருக்கையில், அவனுடைய தாய் எகிப்து தேசத்தாளாகிய ஒரு பெண்ணை அவனுக்கு விவாகம்பண்ணுவித்த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க்காலத்தில் அபிமெலேக்கும் அவன் சேனாதிபதியாகிய பிகோலும் ஆபிரகாமை நோக்கி: நீ செய்கிற காரியங்கள் எல்லாவற்றிலும் தேவன் உன்னுடனே இருக்கி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க்காலத்தில் அபிமெலேக்கும் அவன் சேனாதிபதியாகிய பிகோலும் ஆபிரகாமை நோக்கி: நீ செய்கிற காரியங்கள் எல்லாவற்றிலும் தேவன் உன்னுடனே இருக்கி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ையால், நீ எனக்காவது, என் குமாரனுக்காவது, என் பேரனுக்காவது வஞ்சனை செய்யாமல், நான் உனக்குச் செய்த தயவின்படியே, நீ எனக்கும், நீ தங்கியிருக்கிற இந்தத் தேசத்திற்கும், தயவு செய்வேன் என்று இங்கே தேவன் பேரில் எனக்கு ஆணையிட்டுக்கொடு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ையால், நீ எனக்காவது, என் குமாரனுக்காவது, என் பேரனுக்காவது வஞ்சனை செய்யாமல், நான் உனக்குச் செய்த தயவின்படியே, நீ எனக்கும், நீ தங்கியிருக்கிற இந்தத் தேசத்திற்கும், தயவு செய்வேன் என்று இங்கே தேவன் பேரில் எனக்கு ஆணையிட்டுக்கொடு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ற்கு ஆபிரகாம்: நான் ஆணையிட்டுக்கொடுக்கிறேன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னாலும், அபிமெலேக்குடைய வேலைக்காரர் கைவசப்படுத்திக்கொண்ட துரவின் நிமித்தம் ஆபிரகாம் அபிமெலேக்கைக் கடிந்துகொண்ட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 அபிமெலேக்கு: இந்தக்காரியத்தைச் செய்தவன் இன்னான் என்று எனக்குத் தெரியாது, நீயும் எனக்கு அறிவிக்கவில்லை; இன்று நான் அதைக் கேட்டதேயன்றி, இதற்குமுன் அதை நான் கேள்விப்பட்டதே இல்லை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 அபிமெலேக்கு: இந்தக்காரியத்தைச் செய்தவன் இன்னான் என்று எனக்குத் தெரியாது, நீயும் எனக்கு அறிவிக்கவில்லை; இன்று நான் அதைக் கேட்டதேயன்றி, இதற்குமுன் அதை நான் கேள்விப்பட்டதே இல்லை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ஆபிரகாம் தனக்குச் சாராள் பெற்ற குமாரனுக்கு ஈசாக்கு என்று பேரிட்ட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ஆபிரகாம் ஆடுமாடுகளைக் கொண்டுவந்து அபிமெலேக்குக்குக் கொடுத்தான்; அவர்கள் இருவரும் உடன்படிக்கை பண்ணிக்கொண்ட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ஆபிரகாம் ஆடுமாடுகளைக் கொண்டுவந்து அபிமெலேக்குக்குக் கொடுத்தான்; அவர்கள் இருவரும் உடன்படிக்கை பண்ணிக்கொண்ட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பிரகாம் ஏழு பெண்ணாட்டுக்குட்டிகளைத் தனியே நிறுத்தின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அபிமெலேக்கு ஆபிரகாமை நோக்கி: நீ தனியே தனியே நிறுத்தின இந்த ஏழு பெண்ணாட்டுக்குட்டிகள் என்னத்திற்கு என்று கேட்ட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தற்கு அவன்: நான் இந்தத் துரவு தோண்டினதைக்குறித்து, நீர் சாட்சியாக இந்த ஏழு பெண்ணாட்டுக்குட்டிகளை என் கையில் வாங்கிக்கொள்ள வேண்டும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தற்கு அவன்: நான் இந்தத் துரவு தோண்டினதைக்குறித்து, நீர் சாட்சியாக இந்த ஏழு பெண்ணாட்டுக்குட்டிகளை என் கையில் வாங்கிக்கொள்ள வேண்டும்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கள் இருவரும் அவ்விடத்தில் ஆணையிட்டுக்கொண்டபடியால், அந்த இடம் பெயர்செபா என்னப்பட்ட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் பெயர்செபாவிலே உடன்படிக்கை பண்ணிக்கொண்டபின் அபிமெலேக்கும், அவன் சேனாதிபதியாகிய பிகோலும் எழுந்து பெலிஸ்தருடைய தேசத்திற்குத் திரும்பிப்போன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் பெயர்செபாவிலே உடன்படிக்கை பண்ணிக்கொண்டபின் அபிமெலேக்கும், அவன் சேனாதிபதியாகிய பிகோலும் எழுந்து பெலிஸ்தருடைய தேசத்திற்குத் திரும்பிப்போன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பிரகாம் பெயர்செபாவிலே ஒரு தோப்பை உண்டாக்கி, சதாகாலமுமுள்ள தேவனாகிய கர்த்தருடைய நாமத்தை அவ்விடத்தில் தொழுதுகொண்ட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ன் குமாரனாகிய ஈசாக்கு பிறந்த எட்டாம் நாளிலே, ஆபிரகாம் தனக்குத் தேவன் கட்டளையிட்டிருந்தபடி அவனுக்கு விருத்த சேதனம்பண்ணின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பிரகாம் பெயர்செபாவிலே ஒரு தோப்பை உண்டாக்கி, சதாகாலமுமுள்ள தேவனாகிய கர்த்தருடைய நாமத்தை அவ்விடத்தில் தொழுதுகொண்ட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ஆபிரகாம் பெலிஸ்தருடைய தேசத்தில் அநேக நாள் தங்கியிரு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ன் குமாரனாகிய ஈசாக்கு பிறந்தபோது ஆபிரகாம் நூறு வயதாயிருந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சாராள்: தேவன் என்னை நகைக்கப் பண்ணினார்; இதைக் கேட்கிற யாவரும் என்னோடேகூட நகைப்ப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ாராள் பிள்ளைகளுக்குப் பால் கொடுப்பாள் என்று ஆபிரகாமுக்கு எவன் சொல்லுவான்? அவருடைய முதிர்வயதிலே அவருக்கு ஒரு குமாரனைப் பெற்றேனே என்றா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ாராள் பிள்ளைகளுக்குப் பால் கொடுப்பாள் என்று ஆபிரகாமுக்கு எவன் சொல்லுவான்? அவருடைய முதிர்வயதிலே அவருக்கு ஒரு குமாரனைப் பெற்றேனே என்றா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 ಮಗುವು ಬೆಳೆದು ಮೊಲೆ ಬಿಟ್ಟಿತು; ಇಸಾಕನನ್ನು ಮೊಲೆ ಬಿಡಿಸಿದ ದಿನದಲ್ಲಿ ಅಬ್ರಹಾಮನು ದೊಡ್ಡ ಔತಣವನ್ನು ಮಾಡ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ಇದಲ್ಲದೆ ಐಗುಪ್ತ್ಯ ಳಾದ ಹಾಗರಳು ಅಬ್ರಹಾಮನಿಗೆ ಹೆತ್ತಿದ್ದ ಮಗನು ಹಾಸ್ಯಮಾಡುವದನ್ನು ಸಾರಳು ನೋ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ಬ್ರ ಹಾಮನಿಗೆ--ಈ ದಾಸಿಯನ್ನೂ ಅವಳ ಮಗನನ್ನೂ ಹೊರಗೆ ಹಾಕು; ಈ ದಾಸಿಯ ಮಗನು ನನ್ನ ಮಗನಾದ ಇಸಾಕನ ಸಂಗ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ಾಧ್ಯನಾಗಬಾರದು ಅಂ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ಈ ಮಾತು ಅಬ್ರಹಾಮನಿಗೆ ಅವನ ಮಗನ ದೆಸೆಯಿಂದ ಬಹು ದುಃಖಕರವಾಗಿ ತೋಚ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ಗ ದೇವರು ಅಬ್ರಹಾಮನಿಗೆ--ಹುಡುಗನ ಮತ್ತು ದಾಸಿಯ ದೆಸೆಯಿಂದ ನಿನಗೆ ವ್ಯಥೆಯಾಗದೆ ಇರಲಿ; ಸಾರಳು ನಿ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ಿದ್ದೆಲ್ಲವನ್ನು ಕೇಳು; ಯಾಕಂದರೆ ಇಸಾಕನಲ್ಲಿ ನಿನ್ನ ಸಂತತಿಯು ಕರೆಯಲ್ಪ ಡ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ದಾಸಿಯ ಮಗನು ಸಹ ನಿನ್ನ ಸಂತಾನವಾಗಿರುವದರಿಂದ ಅವನನ್ನು ನಾನು ಜನಾಂಗ ವಾಗ ಮಾಡುವೆ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ಅಬ್ರಹಾಮನು ಬೆಳಿಗ್ಗೆ ಎದ್ದು ರೊಟ್ಟಿಯನ್ನೂ ನೀರಿನ ತಿತ್ತಿಯನ್ನೂ ತೆಗೆದುಕೊಂಡು ಹಾಗರಳಿಗೆ ಕೊಟ್ಟು ಅವು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ಕೆಯ ಹೆಗಲಿನ ಮೇಲೆ ಇರಿಸಿ ಆ ಹುಡುಗನ ಸಂಗಡ ಅವಳನ್ನು ಕಳುಹಿಸಿಬಿಟ್ಟನು. ಆಕೆಯು ಹೋಗಿ ಬೇರ್ಷೆಬದ ಕಾಡಿನಲ್ಲಿ ಅಲೆದಾಡುವ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ು ತಾನು ಹೇಳಿದ ಹಾಗೆ ಸಾರಳನ್ನು ದರ್ಶಿಸಿ ತಾನು ಹೇಳಿದಂತೆ ಸಾರಳಿಗೆ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ಳಾ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ತಿತ್ತಿಯೊಳಗಿನ ನೀರು ಮುಗಿದಾಗ ಆಕೆಯು ಮಗುವನ್ನು ಗಿಡಗಳಲ್ಲಿ ಒಂದರ ಕೆಳಗೆ ಮಲಗ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ಬಿಲ್ಲೆಸೆಯುವಷ್ಟು ದೂರ ಹೋಗಿ ಅವನಿಗೆ ಎದುರಾಗಿ ಕೂತುಕೊಂಡು--ಮಗುವಿನ ಸಾವನ್ನು ನಾನು ನೋಡಲಾರೆನು ಎಂದು ಹೇಳಿ ಆಕೆಯ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ನ್ನ ಸ್ವರವೆತ್ತಿ ಅತ್ತ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ಗ ದೇವರು ಆ ಹುಡುಗನ ಸ್ವರವನ್ನು ಕೇಳಿದನು. ಆಗ ದೇವದೂತನು ಆಕಾಶದೊಳಗಿಂದ ಹಾಗರಳನ್ನು ಕರೆದು ಆಕೆಗೆ--ಹಾಗರಳ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 ವ್ಯಥೆಯೇನು? ಅಂಜಬೇಡ; ದೇವರು ಹುಡುಗನ ಸ್ವರವನ್ನು ಅವನು ಇದ್ದಲ್ಲಿಂದ ಕೇಳ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ಎದ್ದು ಹುಡುಗನನ್ನು ಎತ್ತಿಕೊಂಡು ಅವನನ್ನು ನಿನ್ನ ಕೈಯಲ್ಲಿ ತಕ್ಕೋ; ನಾನು ಅವನನ್ನು ದೊಡ್ಡ ಜನಾಂಗವಾಗ ಮಾಡುವೆ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ಆಗ ದೇವರು ಆಕೆಯ ಕಣ್ಣುಗಳನ್ನು ತೆರೆದನು; ಆಕೆಯು ನೀರಿನ ಬಾವಿಯನ್ನು ನೋಡಿ ತಿತ್ತಿಯಲ್ಲಿ ನೀರನ್ನು ತುಂಬ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ುಡುಗನಿಗೆ ಕುಡಿಯಲು ಕೊಟ್ಟ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ದೇವರು ಅಬ್ರಹಾಮನಿಗೆ ಮುಂತಿ ಳಿಸಿದ ಹಾಗೆ ಸಾರಳು ಗರ್ಭಿಣಿಯಾಗಿ ಅವನು ಮುದುಕನಾಗಿದ್ದಾಗ ಅವನಿಗೆ ಮಗನನ್ನು ಹೆತ್ತ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ದೇವರು ಆ ಹುಡುಗನ ಸಂಗಡ ಇದ್ದನು. ಅವನು ಬೆಳೆದು ಅರಣ್ಯದಲ್ಲಿ ವಾಸಮಾಡಿ ಬಿಲ್ಲುಗಾರ ನಾ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ಅವನು ಪಾರಾನಿನ ಅರಣ್ಯದಲ್ಲಿ ವಾಸಮಾಡಿದನು. ಅವನ ತಾಯಿಯು ಅವನಿಗೋಸ್ಕರ ಐಗುಪ್ತದೇಶದಿಂದ ಹೆಂಡತಿಯನ್ನು ತಕ್ಕೊಂಡ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ಆ ಕಾಲದಲ್ಲಿ ಅಬೀಮೆಲೆಕನೂ ಅವನ ಮುಖ್ಯ ಸೈನ್ಯಾಧಿಪತಿಯಾದ ಫೀಕೋಲನೂ ಅಬ್ರಹಾಮ ನಿಗೆ--ನೀನು ಮಾಡುವದೆಲ್ಲದರಲ್ಲಿ ದೇ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 ಸಂಗಡ ಇ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ಆದದರಿಂದ ನನಗೂ ನನ್ನ ಮಗನಿಗೂ ನನ್ನ ಮೊಮ್ಮಗನಿಗೂ ವಂಚನೆಮಾಡುವ ದಿಲ್ಲವೆಂದು ದೇವರ ಮೇಲೆ ಆಣೆ ಇಟ್ಟು ಪ್ರಮಾಣ ಮಾ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ನು ನಿನಗೆ ಮಾಡಿದ ಪ್ರಕಾರ ನೀನು ನನಗೂ ನೀನು ಪ್ರವಾಸವಾಗಿರುವ ದೇಶಕ್ಕೂ ಮಾಡ ಬೇಕ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ಅದಕ್ಕೆ ಅಬ್ರಹಾಮನು-- ನಾನು ಪ್ರಮಾಣಮಾಡುತ್ತೇನ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ಅಬೀ ಮೆಲೆಕನ ಸೇವಕರು ಬಲಾತ್ಕಾರದಿಂದ ತಕ್ಕೊಂಡ ನೀರಿನ ಬಾವಿಗಾಗಿ ಅಬ್ರಹಾಮನು ಅಬೀಮೆಲೆಕನನ್ನು ಗದರಿಸಿದಾ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ಅಬೀಮೆಲೆಕನು--ಈ ಕೆಲಸವನ್ನು ಯಾರು ಮಾಡಿದರೆಂದು ನಾನು ಅರಿಯೆನು; ನೀನೂ ನನಗೆ ತಿಳಿಸಲಿಲ್ಲ; ನಾನು ಇಂದಿನ ವರೆ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ದನ್ನು ಕೇಳಲೂ ಇಲ್ಲ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ಅಬ್ರಹಾಮನು ತನಗೆ ಸಾರಳಲ್ಲಿ ಹುಟ್ಟಿದ ಮಗನಿಗೆ ಇಸಾಕನೆಂದು ಹೆಸರ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ಆಗ ಅಬ್ರಹಾಮನು ಕುರಿಎತ್ತುಗಳನ್ನು ತೆಗೆದುಕೊಂಡು ಅಬೀಮೆಲೆಕನಿಗೆ ಕೊಟ್ಟನು; ಆಗ ಅವರಿಬ್ಬರೂ ಒಡಂಬಡಿಕೆಯ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ಿ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ಅಬ್ರಹಾಮನು ಹಿಂಡಿನ ಏಳು ಹೆಣ್ಣು ಕುರಿಮರಿಗಳನ್ನು ಬೇರೆಮಾಡಿ ನಿಲ್ಲ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ಅಬೀಮೆಲೆಕನು ಅಬ್ರಹಾಮನಿಗೆ--ನೀನು ಯಾಕೆ ಈ ಏಳು ಹೆಣ್ಣು ಕುರಿಮರಿಗಳನ್ನು ಬೇರೆ ನಿಲ್ಲಿಸಿದ್ದೀ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ಅದಕ್ಕೆ ಅಬ್ರಹಾಮನುನಾನೇ ಈ ಬಾವಿಯನ್ನು ತೊಡಿಸಿದ್ದೇನೆಂಬದಕ್ಕೆ ಸಾಕ್ಷಿಗಾಗಿ ಈ ಏಳು ಹೆಣ್ಣು ಕುರಿಮರಿಗಳನ್ನು ನೀ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 ಕೈಯಿಂದ ತೆಗೆದುಕೊಳ್ಳಬೇಕ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ಹೀಗೆ ಅವರಿಬ್ಬರೂ ಅಲ್ಲಿ ಪ್ರಮಾಣಮಾಡಿದ್ದರಿಂದ ಆ ಸ್ಥಳಕ್ಕೆ ಬೇರ್ಷೆಬ ಎಂದು ಅವನು ಹೆಸರ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ಹೀಗೆ ಅವರು ಬೇರ್ಷೆಬದಲ್ಲಿ ಒಡಂಬಡಿಕೆಯನ್ನು ಮಾಡಿಕೊಂಡರು. ತರುವಾಯ ಅಬೀಮೆಲೆಕನೂ ಅವನ ಮುಖ್ಯ ಸೈನ್ಯಾಧಿ ಪತಿಯ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ಫೀಕೋಲನೂ ಎದ್ದು ಫಿಲಿಷ್ಟಿಯರ ದೇಶಕ್ಕೆ ಹಿಂತಿರುಗ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ಆಗ ಅಬ್ರಹಾಮನು ಬೇರ್ಷೆಬದಲ್ಲಿ ತೋಪನ್ನು ನೆಟ್ಟು (ಪಿಚುಲ ವೃಕ್ಷ) ನಿತ್ಯದೇವರಾದ ಕರ್ತನ ಹೆಸರನ್ನು ಹೇಳಿಕ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ದೇವರು ತನಗೆ ಅಪ್ಪಣೆಕೊಟ್ಟ ಹಾಗೆ ಅಬ್ರಹಾಮನು ತನ್ನ ಮಗನಾದ ಇಸಾಕನಿಗೆ ಎಂಟನೆಯ ದಿನದಲ್ಲಿ ಸುನ್ನತಿ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ರಾಧ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ಅಬ್ರಹಾಮನು ಫಿಲಿಷ್ಟಿಯರ ದೇಶದಲ್ಲಿ ಬಹು ದಿವಸ ಪ್ರವಾಸಿಯಾಗ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ಬ್ರಹಾಮನ ಮಗನಾದ ಇಸಾಕನು ಅವನಿಗೆ ಹುಟ್ಟಿದಾಗ ಅವನು ನೂರು ವರುಷದವನಾಗ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ಗ ಸಾರಳು--ದೇವರು ನನ್ನನ್ನು ನಗುವಂತೆ ಮಾಡಿದ್ದಾನೆ. ಹೀಗೆ ಕೇಳುವವರೆಲ್ಲರೂ ನನ್ನೊಂದಿಗೆ ನಗುವರು ಎಂದು ಹೇಳಿ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ಸಾರಳು ಮಕ್ಕಳಿಗೆ ಮೊಲೆ ಕುಡಿಸುವಳೆಂದು ಅಬ್ರಹಾಮನಿಗೆ ಯಾರಾ ದರೂ ಹೇಳುತ್ತಿದ್ದರೋ? ಆದರೂ ನಾನು ಅವ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ದಿಪ್ರಾಯದಲ್ಲಿ ಮಗನನ್ನು ಹೆತ್ತೆನು ಅಂ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2026-06-03T07:08:47Z</dcterms:created>
  <dcterms:modified xsi:type="dcterms:W3CDTF">2026-06-03T07:08:47Z</dcterms:modified>
  <dc:title>ஆதியாகமம்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