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lelujah ! Jesus saves me ; 
Oh, the sweet and precious story ! 
I will give Him all the glory, 
And adore His love to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oppression He has brought me ; 
From its bonds has set me free ; 
I will praise Him for His mercy ; 
Grace divine my song shall b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allelujah ! Jesus hears me ; [ing, 
When in prayer His throne address- 
While in faith I seek His blessing, 
Then His smile revealed I s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llelujah ! Jesus leads me ; 
I will doubt His promise never, 
But believing, follow ever 
Him who gave His life for m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allelujah ! Jesus keeps me ; 
In the Rock He safely hides me, 
Every comfort He provides me, 
Never friend so dear as H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2026-09-08T09:49:06Z</dcterms:created>
  <dcterms:modified xsi:type="dcterms:W3CDTF">2026-09-08T09:49:06Z</dcterms:modified>
  <dc:title>Hymn : 891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